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EE4-45E0-8046-E71322FDED7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EE4-45E0-8046-E71322FDED7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E4-45E0-8046-E71322FDE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C50-4876-9A99-310D15020AF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C50-4876-9A99-310D15020A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50-4876-9A99-310D15020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CBD-4DFA-993C-8E7F24FB87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CBD-4DFA-993C-8E7F24FB87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D-4DFA-993C-8E7F24FB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445-44AC-ABA4-D4FE4084ECB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445-44AC-ABA4-D4FE4084EC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45-44AC-ABA4-D4FE4084E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F49A-47C8-9335-61F7469FC9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F49A-47C8-9335-61F7469FC9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F49A-47C8-9335-61F7469FC9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F49A-47C8-9335-61F7469FC94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9A-47C8-9335-61F7469FC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0BC-44A4-859B-01AFE2CE1BE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0BC-44A4-859B-01AFE2CE1BE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BC-44A4-859B-01AFE2CE1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F7D-4A23-92F6-28F0F354D5F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7D-4A23-92F6-28F0F354D5F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D-4A23-92F6-28F0F354D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282-48F2-B4F3-A3DE99D8D44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82-48F2-B4F3-A3DE99D8D4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2-48F2-B4F3-A3DE99D8D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4">
            <a:extLst>
              <a:ext uri="{FF2B5EF4-FFF2-40B4-BE49-F238E27FC236}">
                <a16:creationId xmlns:a16="http://schemas.microsoft.com/office/drawing/2014/main" id="{D0D9BAF9-A476-428E-9F30-DD15FD0074E2}"/>
              </a:ext>
            </a:extLst>
          </p:cNvPr>
          <p:cNvSpPr/>
          <p:nvPr userDrawn="1"/>
        </p:nvSpPr>
        <p:spPr>
          <a:xfrm>
            <a:off x="9375470" y="5930970"/>
            <a:ext cx="3674712" cy="4775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3D1C46EF-FCD1-47F3-8B3A-2B8B23A4E4AB}"/>
              </a:ext>
            </a:extLst>
          </p:cNvPr>
          <p:cNvGrpSpPr/>
          <p:nvPr userDrawn="1"/>
        </p:nvGrpSpPr>
        <p:grpSpPr>
          <a:xfrm>
            <a:off x="8949924" y="1077957"/>
            <a:ext cx="3242076" cy="5095480"/>
            <a:chOff x="9508727" y="2147107"/>
            <a:chExt cx="2683273" cy="4217224"/>
          </a:xfrm>
        </p:grpSpPr>
        <p:sp>
          <p:nvSpPr>
            <p:cNvPr id="3" name="Freeform: Shape 6">
              <a:extLst>
                <a:ext uri="{FF2B5EF4-FFF2-40B4-BE49-F238E27FC236}">
                  <a16:creationId xmlns:a16="http://schemas.microsoft.com/office/drawing/2014/main" id="{8DDC986D-5CF9-4E0F-9494-46D27D977BF6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id="{13E1B97E-7EBE-472A-8B33-371C519B5090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39DCA0F8-BC1E-4731-BA2B-123CB2F318B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F0E29DCA-D3C8-43C6-8494-2EF5B72EB5A5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793F892A-517A-439D-800C-3372851273B3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90EE32B5-3037-4B82-91A4-1CE8776A5551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5FC50DD0-94DE-4F07-B2CB-22FD08C74F5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5D6055E-8A81-4ABC-A08D-6B8CE2CA025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125534" y="1242176"/>
            <a:ext cx="3066466" cy="35940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385E988-8632-4FE8-A24A-285CCE981485}"/>
              </a:ext>
            </a:extLst>
          </p:cNvPr>
          <p:cNvSpPr/>
          <p:nvPr userDrawn="1"/>
        </p:nvSpPr>
        <p:spPr>
          <a:xfrm>
            <a:off x="3985404" y="918494"/>
            <a:ext cx="7347614" cy="5021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712176-17FF-4437-88A7-52464A39C1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14349" y="1690255"/>
            <a:ext cx="2644911" cy="347749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6694648-6440-4D10-85F1-C8016E26E3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1690255"/>
            <a:ext cx="5329584" cy="347749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A8AE127-62AE-4738-B7E4-3C58226EDC3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DB779D40-6777-4833-AD12-3584EA00BF01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3F45FF0-3D1C-416E-90C3-45E753693D64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001B221C-C572-4D0D-B977-1635E23FC89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3A3BAE22-9C86-4A75-994B-489D270B75A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2525822A-0845-435E-8B15-95A845A97D2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D70A180D-391F-489D-8585-FEF8AAF32E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440C24CF-E554-4A45-8B5C-1820DE08E18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44857151-FF65-4312-B61E-6C04CDE4C83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FD7FD37F-3D9B-42D1-8781-A3C05E09C37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3">
                <a:extLst>
                  <a:ext uri="{FF2B5EF4-FFF2-40B4-BE49-F238E27FC236}">
                    <a16:creationId xmlns:a16="http://schemas.microsoft.com/office/drawing/2014/main" id="{0CEB1C61-B6D9-460F-959F-95B93CDE5CD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2D878CC0-67D9-41E0-8AA7-A0CBF487340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E5AA4EAA-77B3-4163-9CF2-EDF42C184D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6BA271D3-A064-482C-A710-8953AAE2D85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D879FD14-8546-499B-A51A-183A6961C8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5BF391F-F112-4D18-8DA9-74CEB865C88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270D071-2A48-4809-9DC3-EB9BB0F24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9F3FE37-7742-4579-A648-ACE7CF3921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72801"/>
            <a:ext cx="12192000" cy="26115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9F9433B-9630-443C-9C14-8F3DCD9DED95}"/>
              </a:ext>
            </a:extLst>
          </p:cNvPr>
          <p:cNvSpPr/>
          <p:nvPr userDrawn="1"/>
        </p:nvSpPr>
        <p:spPr>
          <a:xfrm>
            <a:off x="0" y="1605667"/>
            <a:ext cx="6096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7B068CE-E6B2-4281-995D-11B414A7CE07}"/>
              </a:ext>
            </a:extLst>
          </p:cNvPr>
          <p:cNvSpPr/>
          <p:nvPr userDrawn="1"/>
        </p:nvSpPr>
        <p:spPr>
          <a:xfrm>
            <a:off x="6096000" y="1605506"/>
            <a:ext cx="6096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6FF2FD-7F96-450D-9C4A-87B47766E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402" y="173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3550730-EA3B-45C1-A41E-BFE567109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071D0273-C80B-4369-84A1-F99392A7D270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5BFB194C-0559-43D8-8281-DC8F4FED5FA4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4D7E09E-B096-4EAA-9D9B-E12E2A15C74F}"/>
              </a:ext>
            </a:extLst>
          </p:cNvPr>
          <p:cNvSpPr/>
          <p:nvPr userDrawn="1"/>
        </p:nvSpPr>
        <p:spPr>
          <a:xfrm>
            <a:off x="0" y="-20197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11BAD-BE26-469F-8AF1-D4E4CB1E0C57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6526BD0-18AC-446E-B941-C76E6003BE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046B0C-ED56-4BAD-BE35-1394B5D5CA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0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9" r:id="rId17"/>
    <p:sldLayoutId id="2147483688" r:id="rId18"/>
    <p:sldLayoutId id="2147483687" r:id="rId19"/>
    <p:sldLayoutId id="2147483671" r:id="rId20"/>
    <p:sldLayoutId id="214748367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A1793EDA-6F0A-4DC6-82B4-4E2743EFB435}"/>
              </a:ext>
            </a:extLst>
          </p:cNvPr>
          <p:cNvGrpSpPr/>
          <p:nvPr/>
        </p:nvGrpSpPr>
        <p:grpSpPr>
          <a:xfrm>
            <a:off x="6715530" y="442926"/>
            <a:ext cx="4922288" cy="2986074"/>
            <a:chOff x="148600" y="1918905"/>
            <a:chExt cx="4838589" cy="2986074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6D1C2B58-A0CA-4A30-BEDA-D5882819A646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AFE5D8-8762-4892-976A-7FCD63345800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6DA276-B703-4F27-8D79-ECA08434BD26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BEEC34D-2707-4EFD-B014-029FF80C4099}"/>
                </a:ext>
              </a:extLst>
            </p:cNvPr>
            <p:cNvSpPr/>
            <p:nvPr/>
          </p:nvSpPr>
          <p:spPr>
            <a:xfrm>
              <a:off x="3302590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ACB0393-7936-4AE9-AD2E-B17ACDD7B0B9}"/>
              </a:ext>
            </a:extLst>
          </p:cNvPr>
          <p:cNvGrpSpPr/>
          <p:nvPr/>
        </p:nvGrpSpPr>
        <p:grpSpPr>
          <a:xfrm>
            <a:off x="105814" y="4687063"/>
            <a:ext cx="11830907" cy="1345729"/>
            <a:chOff x="218993" y="3367301"/>
            <a:chExt cx="11830907" cy="1345729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29C37148-BD9F-4BF2-8096-3927BBC76BD5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9004DF5E-2ECF-4914-9AC2-A2790A6E6F09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A39691E-6567-4D8D-968A-3FCB233B3B4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B51FB7A-C8DB-4D9D-9346-8AB4075D2EFB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2A4EEF38-493F-4873-893A-FAB544420CC7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64E43EA-0953-4762-9332-AF3550909FF5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75F159BB-D09C-4AF8-8FAD-828466DF2B7C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39F13F74-FA0E-4B9C-A4F7-71204398AD50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37C3A9B-FED1-49B5-A6FB-FB496BF8CC2F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F18DE766-51FB-4629-8182-972FF66004F1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6CD801D3-1BA6-47F0-B816-147328CC4E12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C89CD3E8-1D1D-4313-ADFA-86332CE20A91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E54499BB-750A-4ADD-B342-92573083EF52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30216D89-C912-4C61-BFBE-8A28059C928F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5CA01626-825E-4D5B-A79E-A3B7C048552D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0C57F9BE-E79E-4556-BDD9-D73250F36529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FC1A32-BCB8-487A-85C7-DD80230AC55A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EEA0254E-D4D5-4962-BF00-49606D6BDB84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3056929-329A-4FCF-B429-86D14D053322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4D037564-9BCD-4077-86CF-1636C1E4CB5C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F6631592-2B9D-4005-9486-2FA975963D3D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15513E93-9D20-4531-8E3D-7DEC94372372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3EAF49B-6364-4408-B817-F93D6D13D442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5039408F-AE91-497D-BACD-646CB501B877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A4F321CB-3B5E-4E29-9460-90C9A4739AC4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7CA7B3F0-12D7-4EEA-A4DA-451F2243C1D8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DCD14135-79BD-4E5A-AE41-ABBEF6B84EE3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14CE1374-F111-45FB-A917-8FB87048400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C624950A-918C-4DD9-8981-D37394824055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440F928B-048E-4051-9837-7F651B00A2FB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17670C78-55E6-4B22-B213-53CED01F8D80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FA7CF7E-3209-4181-8E70-9D492C7255BF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352213B-FE6F-4601-AA26-87200287AA96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6310FF7B-075D-412E-947F-4FDB5E2108B7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24B8DC3D-4479-4B78-911C-FCFAE03DB559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1FC7D27D-BB5A-4279-8B44-C8A5F49EBB23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5324F5DA-B6E7-4159-89EB-84CD55C38568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3EEB513C-868D-4268-8744-8221D1CB51FE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E50F8ABA-7DC1-452C-9318-B71AF38D833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41822667-8B0C-4EAF-A845-E20976D218B6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90B3E522-7D45-428B-B0CE-1D7E871BB555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37F3EE57-D0D5-4281-9F94-5A1C24C625BF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35EE9D63-57CB-4901-841A-DC2EB6A4A1D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368BC88D-FC69-42B6-8E29-07DD6A9744B3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6F5458D2-AA02-4761-BF1B-99748EC34843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63DD2BCA-4AD6-4193-A856-CF00B6A0DAD2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C66B67DA-94D6-4E0A-BC88-C3CDC59514F0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6C73E0EF-EA4C-41D9-9ED8-41C91C9F7390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FCF2516C-E446-41BF-B0B9-2EADB25749FD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8879E40A-3186-40D8-B336-76963A4FF006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7EE194F0-E88C-4660-B571-B0D8AD801BA2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92EB584D-43AC-4858-84C6-59D699591785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AA3AAD4B-3B29-4992-9F21-A5B60D9D7C3D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1EF8FFB4-66F5-4B20-A522-7CEFD0320D7E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46F09AFB-A24E-4943-8C5D-FA46B28F40C6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17A84793-0E32-47B9-852E-E84023FA7BA3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7A3EF4E8-8271-4856-82F8-CCE44D1E9288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CA8B6B96-9465-4D8A-A076-B3E80303B387}"/>
              </a:ext>
            </a:extLst>
          </p:cNvPr>
          <p:cNvGrpSpPr/>
          <p:nvPr/>
        </p:nvGrpSpPr>
        <p:grpSpPr>
          <a:xfrm>
            <a:off x="1338" y="5520387"/>
            <a:ext cx="12190662" cy="1078830"/>
            <a:chOff x="1338" y="5520387"/>
            <a:chExt cx="12190662" cy="1078830"/>
          </a:xfrm>
        </p:grpSpPr>
        <p:sp>
          <p:nvSpPr>
            <p:cNvPr id="61" name="Oval 94">
              <a:extLst>
                <a:ext uri="{FF2B5EF4-FFF2-40B4-BE49-F238E27FC236}">
                  <a16:creationId xmlns:a16="http://schemas.microsoft.com/office/drawing/2014/main" id="{F50DCD3E-4BD3-435D-9527-FE069FED6FAE}"/>
                </a:ext>
              </a:extLst>
            </p:cNvPr>
            <p:cNvSpPr/>
            <p:nvPr/>
          </p:nvSpPr>
          <p:spPr>
            <a:xfrm flipH="1">
              <a:off x="7076547" y="5818346"/>
              <a:ext cx="786471" cy="7454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95">
              <a:extLst>
                <a:ext uri="{FF2B5EF4-FFF2-40B4-BE49-F238E27FC236}">
                  <a16:creationId xmlns:a16="http://schemas.microsoft.com/office/drawing/2014/main" id="{59C7B9B5-9141-4DE1-A882-24207654D2D8}"/>
                </a:ext>
              </a:extLst>
            </p:cNvPr>
            <p:cNvSpPr/>
            <p:nvPr/>
          </p:nvSpPr>
          <p:spPr>
            <a:xfrm flipH="1">
              <a:off x="6693779" y="5818346"/>
              <a:ext cx="786471" cy="7454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97">
              <a:extLst>
                <a:ext uri="{FF2B5EF4-FFF2-40B4-BE49-F238E27FC236}">
                  <a16:creationId xmlns:a16="http://schemas.microsoft.com/office/drawing/2014/main" id="{34AE35EE-A190-4496-A163-34226CF1AEA6}"/>
                </a:ext>
              </a:extLst>
            </p:cNvPr>
            <p:cNvSpPr/>
            <p:nvPr/>
          </p:nvSpPr>
          <p:spPr>
            <a:xfrm flipH="1">
              <a:off x="5750222" y="5797370"/>
              <a:ext cx="786471" cy="7454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47F989E-700D-4BC4-8113-AAD8351A1E74}"/>
                </a:ext>
              </a:extLst>
            </p:cNvPr>
            <p:cNvSpPr/>
            <p:nvPr/>
          </p:nvSpPr>
          <p:spPr>
            <a:xfrm>
              <a:off x="1338" y="5520387"/>
              <a:ext cx="12190662" cy="1078830"/>
            </a:xfrm>
            <a:custGeom>
              <a:avLst/>
              <a:gdLst>
                <a:gd name="connsiteX0" fmla="*/ 4094860 w 12190662"/>
                <a:gd name="connsiteY0" fmla="*/ 976822 h 1078830"/>
                <a:gd name="connsiteX1" fmla="*/ 4095396 w 12190662"/>
                <a:gd name="connsiteY1" fmla="*/ 979444 h 1078830"/>
                <a:gd name="connsiteX2" fmla="*/ 4296542 w 12190662"/>
                <a:gd name="connsiteY2" fmla="*/ 979444 h 1078830"/>
                <a:gd name="connsiteX3" fmla="*/ 2127089 w 12190662"/>
                <a:gd name="connsiteY3" fmla="*/ 962259 h 1078830"/>
                <a:gd name="connsiteX4" fmla="*/ 2116692 w 12190662"/>
                <a:gd name="connsiteY4" fmla="*/ 979444 h 1078830"/>
                <a:gd name="connsiteX5" fmla="*/ 2162378 w 12190662"/>
                <a:gd name="connsiteY5" fmla="*/ 979444 h 1078830"/>
                <a:gd name="connsiteX6" fmla="*/ 3674182 w 12190662"/>
                <a:gd name="connsiteY6" fmla="*/ 0 h 1078830"/>
                <a:gd name="connsiteX7" fmla="*/ 3967920 w 12190662"/>
                <a:gd name="connsiteY7" fmla="*/ 109162 h 1078830"/>
                <a:gd name="connsiteX8" fmla="*/ 4004753 w 12190662"/>
                <a:gd name="connsiteY8" fmla="*/ 149215 h 1078830"/>
                <a:gd name="connsiteX9" fmla="*/ 4070187 w 12190662"/>
                <a:gd name="connsiteY9" fmla="*/ 130992 h 1078830"/>
                <a:gd name="connsiteX10" fmla="*/ 4153906 w 12190662"/>
                <a:gd name="connsiteY10" fmla="*/ 123420 h 1078830"/>
                <a:gd name="connsiteX11" fmla="*/ 4386161 w 12190662"/>
                <a:gd name="connsiteY11" fmla="*/ 187072 h 1078830"/>
                <a:gd name="connsiteX12" fmla="*/ 4399389 w 12190662"/>
                <a:gd name="connsiteY12" fmla="*/ 196864 h 1078830"/>
                <a:gd name="connsiteX13" fmla="*/ 4419077 w 12190662"/>
                <a:gd name="connsiteY13" fmla="*/ 164321 h 1078830"/>
                <a:gd name="connsiteX14" fmla="*/ 4763539 w 12190662"/>
                <a:gd name="connsiteY14" fmla="*/ 0 h 1078830"/>
                <a:gd name="connsiteX15" fmla="*/ 5178946 w 12190662"/>
                <a:gd name="connsiteY15" fmla="*/ 372703 h 1078830"/>
                <a:gd name="connsiteX16" fmla="*/ 5177662 w 12190662"/>
                <a:gd name="connsiteY16" fmla="*/ 378408 h 1078830"/>
                <a:gd name="connsiteX17" fmla="*/ 5232630 w 12190662"/>
                <a:gd name="connsiteY17" fmla="*/ 393717 h 1078830"/>
                <a:gd name="connsiteX18" fmla="*/ 5364673 w 12190662"/>
                <a:gd name="connsiteY18" fmla="*/ 473590 h 1078830"/>
                <a:gd name="connsiteX19" fmla="*/ 5401907 w 12190662"/>
                <a:gd name="connsiteY19" fmla="*/ 514080 h 1078830"/>
                <a:gd name="connsiteX20" fmla="*/ 5427902 w 12190662"/>
                <a:gd name="connsiteY20" fmla="*/ 468686 h 1078830"/>
                <a:gd name="connsiteX21" fmla="*/ 5753979 w 12190662"/>
                <a:gd name="connsiteY21" fmla="*/ 304365 h 1078830"/>
                <a:gd name="connsiteX22" fmla="*/ 6032038 w 12190662"/>
                <a:gd name="connsiteY22" fmla="*/ 413527 h 1078830"/>
                <a:gd name="connsiteX23" fmla="*/ 6060738 w 12190662"/>
                <a:gd name="connsiteY23" fmla="*/ 446494 h 1078830"/>
                <a:gd name="connsiteX24" fmla="*/ 6071062 w 12190662"/>
                <a:gd name="connsiteY24" fmla="*/ 445754 h 1078830"/>
                <a:gd name="connsiteX25" fmla="*/ 6224127 w 12190662"/>
                <a:gd name="connsiteY25" fmla="*/ 475043 h 1078830"/>
                <a:gd name="connsiteX26" fmla="*/ 6253898 w 12190662"/>
                <a:gd name="connsiteY26" fmla="*/ 490358 h 1078830"/>
                <a:gd name="connsiteX27" fmla="*/ 6269226 w 12190662"/>
                <a:gd name="connsiteY27" fmla="*/ 418397 h 1078830"/>
                <a:gd name="connsiteX28" fmla="*/ 6631560 w 12190662"/>
                <a:gd name="connsiteY28" fmla="*/ 190767 h 1078830"/>
                <a:gd name="connsiteX29" fmla="*/ 7024796 w 12190662"/>
                <a:gd name="connsiteY29" fmla="*/ 563470 h 1078830"/>
                <a:gd name="connsiteX30" fmla="*/ 6993893 w 12190662"/>
                <a:gd name="connsiteY30" fmla="*/ 708543 h 1078830"/>
                <a:gd name="connsiteX31" fmla="*/ 6969188 w 12190662"/>
                <a:gd name="connsiteY31" fmla="*/ 751683 h 1078830"/>
                <a:gd name="connsiteX32" fmla="*/ 7076967 w 12190662"/>
                <a:gd name="connsiteY32" fmla="*/ 751683 h 1078830"/>
                <a:gd name="connsiteX33" fmla="*/ 7063686 w 12190662"/>
                <a:gd name="connsiteY33" fmla="*/ 689333 h 1078830"/>
                <a:gd name="connsiteX34" fmla="*/ 7456922 w 12190662"/>
                <a:gd name="connsiteY34" fmla="*/ 316630 h 1078830"/>
                <a:gd name="connsiteX35" fmla="*/ 7536173 w 12190662"/>
                <a:gd name="connsiteY35" fmla="*/ 324202 h 1078830"/>
                <a:gd name="connsiteX36" fmla="*/ 7576588 w 12190662"/>
                <a:gd name="connsiteY36" fmla="*/ 336092 h 1078830"/>
                <a:gd name="connsiteX37" fmla="*/ 7639099 w 12190662"/>
                <a:gd name="connsiteY37" fmla="*/ 317701 h 1078830"/>
                <a:gd name="connsiteX38" fmla="*/ 7718350 w 12190662"/>
                <a:gd name="connsiteY38" fmla="*/ 310129 h 1078830"/>
                <a:gd name="connsiteX39" fmla="*/ 7996410 w 12190662"/>
                <a:gd name="connsiteY39" fmla="*/ 419291 h 1078830"/>
                <a:gd name="connsiteX40" fmla="*/ 8030265 w 12190662"/>
                <a:gd name="connsiteY40" fmla="*/ 458182 h 1078830"/>
                <a:gd name="connsiteX41" fmla="*/ 8081738 w 12190662"/>
                <a:gd name="connsiteY41" fmla="*/ 443038 h 1078830"/>
                <a:gd name="connsiteX42" fmla="*/ 8160989 w 12190662"/>
                <a:gd name="connsiteY42" fmla="*/ 435466 h 1078830"/>
                <a:gd name="connsiteX43" fmla="*/ 8314054 w 12190662"/>
                <a:gd name="connsiteY43" fmla="*/ 464755 h 1078830"/>
                <a:gd name="connsiteX44" fmla="*/ 8314391 w 12190662"/>
                <a:gd name="connsiteY44" fmla="*/ 464928 h 1078830"/>
                <a:gd name="connsiteX45" fmla="*/ 8322104 w 12190662"/>
                <a:gd name="connsiteY45" fmla="*/ 451460 h 1078830"/>
                <a:gd name="connsiteX46" fmla="*/ 8648182 w 12190662"/>
                <a:gd name="connsiteY46" fmla="*/ 287139 h 1078830"/>
                <a:gd name="connsiteX47" fmla="*/ 8868044 w 12190662"/>
                <a:gd name="connsiteY47" fmla="*/ 350791 h 1078830"/>
                <a:gd name="connsiteX48" fmla="*/ 8874308 w 12190662"/>
                <a:gd name="connsiteY48" fmla="*/ 355689 h 1078830"/>
                <a:gd name="connsiteX49" fmla="*/ 8927201 w 12190662"/>
                <a:gd name="connsiteY49" fmla="*/ 314327 h 1078830"/>
                <a:gd name="connsiteX50" fmla="*/ 9147063 w 12190662"/>
                <a:gd name="connsiteY50" fmla="*/ 250675 h 1078830"/>
                <a:gd name="connsiteX51" fmla="*/ 9425123 w 12190662"/>
                <a:gd name="connsiteY51" fmla="*/ 359837 h 1078830"/>
                <a:gd name="connsiteX52" fmla="*/ 9437363 w 12190662"/>
                <a:gd name="connsiteY52" fmla="*/ 373898 h 1078830"/>
                <a:gd name="connsiteX53" fmla="*/ 9496737 w 12190662"/>
                <a:gd name="connsiteY53" fmla="*/ 356430 h 1078830"/>
                <a:gd name="connsiteX54" fmla="*/ 9575988 w 12190662"/>
                <a:gd name="connsiteY54" fmla="*/ 348858 h 1078830"/>
                <a:gd name="connsiteX55" fmla="*/ 9795850 w 12190662"/>
                <a:gd name="connsiteY55" fmla="*/ 412510 h 1078830"/>
                <a:gd name="connsiteX56" fmla="*/ 9825629 w 12190662"/>
                <a:gd name="connsiteY56" fmla="*/ 435797 h 1078830"/>
                <a:gd name="connsiteX57" fmla="*/ 9842635 w 12190662"/>
                <a:gd name="connsiteY57" fmla="*/ 406103 h 1078830"/>
                <a:gd name="connsiteX58" fmla="*/ 10168712 w 12190662"/>
                <a:gd name="connsiteY58" fmla="*/ 241782 h 1078830"/>
                <a:gd name="connsiteX59" fmla="*/ 10494789 w 12190662"/>
                <a:gd name="connsiteY59" fmla="*/ 406103 h 1078830"/>
                <a:gd name="connsiteX60" fmla="*/ 10520220 w 12190662"/>
                <a:gd name="connsiteY60" fmla="*/ 450509 h 1078830"/>
                <a:gd name="connsiteX61" fmla="*/ 10549705 w 12190662"/>
                <a:gd name="connsiteY61" fmla="*/ 453326 h 1078830"/>
                <a:gd name="connsiteX62" fmla="*/ 10720588 w 12190662"/>
                <a:gd name="connsiteY62" fmla="*/ 530862 h 1078830"/>
                <a:gd name="connsiteX63" fmla="*/ 10763767 w 12190662"/>
                <a:gd name="connsiteY63" fmla="*/ 573789 h 1078830"/>
                <a:gd name="connsiteX64" fmla="*/ 10789152 w 12190662"/>
                <a:gd name="connsiteY64" fmla="*/ 544629 h 1078830"/>
                <a:gd name="connsiteX65" fmla="*/ 11067212 w 12190662"/>
                <a:gd name="connsiteY65" fmla="*/ 435466 h 1078830"/>
                <a:gd name="connsiteX66" fmla="*/ 11309991 w 12190662"/>
                <a:gd name="connsiteY66" fmla="*/ 514959 h 1078830"/>
                <a:gd name="connsiteX67" fmla="*/ 11316890 w 12190662"/>
                <a:gd name="connsiteY67" fmla="*/ 521343 h 1078830"/>
                <a:gd name="connsiteX68" fmla="*/ 11336477 w 12190662"/>
                <a:gd name="connsiteY68" fmla="*/ 429388 h 1078830"/>
                <a:gd name="connsiteX69" fmla="*/ 11698811 w 12190662"/>
                <a:gd name="connsiteY69" fmla="*/ 201758 h 1078830"/>
                <a:gd name="connsiteX70" fmla="*/ 12061145 w 12190662"/>
                <a:gd name="connsiteY70" fmla="*/ 429388 h 1078830"/>
                <a:gd name="connsiteX71" fmla="*/ 12082051 w 12190662"/>
                <a:gd name="connsiteY71" fmla="*/ 527533 h 1078830"/>
                <a:gd name="connsiteX72" fmla="*/ 12123863 w 12190662"/>
                <a:gd name="connsiteY72" fmla="*/ 554252 h 1078830"/>
                <a:gd name="connsiteX73" fmla="*/ 12190662 w 12190662"/>
                <a:gd name="connsiteY73" fmla="*/ 707097 h 1078830"/>
                <a:gd name="connsiteX74" fmla="*/ 12181165 w 12190662"/>
                <a:gd name="connsiteY74" fmla="*/ 751683 h 1078830"/>
                <a:gd name="connsiteX75" fmla="*/ 12188919 w 12190662"/>
                <a:gd name="connsiteY75" fmla="*/ 751683 h 1078830"/>
                <a:gd name="connsiteX76" fmla="*/ 12188919 w 12190662"/>
                <a:gd name="connsiteY76" fmla="*/ 1078830 h 1078830"/>
                <a:gd name="connsiteX77" fmla="*/ 407 w 12190662"/>
                <a:gd name="connsiteY77" fmla="*/ 1078830 h 1078830"/>
                <a:gd name="connsiteX78" fmla="*/ 407 w 12190662"/>
                <a:gd name="connsiteY78" fmla="*/ 979444 h 1078830"/>
                <a:gd name="connsiteX79" fmla="*/ 2299 w 12190662"/>
                <a:gd name="connsiteY79" fmla="*/ 979444 h 1078830"/>
                <a:gd name="connsiteX80" fmla="*/ 0 w 12190662"/>
                <a:gd name="connsiteY80" fmla="*/ 969226 h 1078830"/>
                <a:gd name="connsiteX81" fmla="*/ 415407 w 12190662"/>
                <a:gd name="connsiteY81" fmla="*/ 596523 h 1078830"/>
                <a:gd name="connsiteX82" fmla="*/ 830814 w 12190662"/>
                <a:gd name="connsiteY82" fmla="*/ 969226 h 1078830"/>
                <a:gd name="connsiteX83" fmla="*/ 828514 w 12190662"/>
                <a:gd name="connsiteY83" fmla="*/ 979444 h 1078830"/>
                <a:gd name="connsiteX84" fmla="*/ 885442 w 12190662"/>
                <a:gd name="connsiteY84" fmla="*/ 979444 h 1078830"/>
                <a:gd name="connsiteX85" fmla="*/ 900348 w 12190662"/>
                <a:gd name="connsiteY85" fmla="*/ 913200 h 1078830"/>
                <a:gd name="connsiteX86" fmla="*/ 1283111 w 12190662"/>
                <a:gd name="connsiteY86" fmla="*/ 685569 h 1078830"/>
                <a:gd name="connsiteX87" fmla="*/ 1358505 w 12190662"/>
                <a:gd name="connsiteY87" fmla="*/ 692388 h 1078830"/>
                <a:gd name="connsiteX88" fmla="*/ 1363958 w 12190662"/>
                <a:gd name="connsiteY88" fmla="*/ 668155 h 1078830"/>
                <a:gd name="connsiteX89" fmla="*/ 1746720 w 12190662"/>
                <a:gd name="connsiteY89" fmla="*/ 440524 h 1078830"/>
                <a:gd name="connsiteX90" fmla="*/ 1908415 w 12190662"/>
                <a:gd name="connsiteY90" fmla="*/ 469813 h 1078830"/>
                <a:gd name="connsiteX91" fmla="*/ 1953060 w 12190662"/>
                <a:gd name="connsiteY91" fmla="*/ 491554 h 1078830"/>
                <a:gd name="connsiteX92" fmla="*/ 1988965 w 12190662"/>
                <a:gd name="connsiteY92" fmla="*/ 432204 h 1078830"/>
                <a:gd name="connsiteX93" fmla="*/ 2333429 w 12190662"/>
                <a:gd name="connsiteY93" fmla="*/ 267883 h 1078830"/>
                <a:gd name="connsiteX94" fmla="*/ 2565686 w 12190662"/>
                <a:gd name="connsiteY94" fmla="*/ 331535 h 1078830"/>
                <a:gd name="connsiteX95" fmla="*/ 2603766 w 12190662"/>
                <a:gd name="connsiteY95" fmla="*/ 359724 h 1078830"/>
                <a:gd name="connsiteX96" fmla="*/ 2630717 w 12190662"/>
                <a:gd name="connsiteY96" fmla="*/ 239953 h 1078830"/>
                <a:gd name="connsiteX97" fmla="*/ 3013479 w 12190662"/>
                <a:gd name="connsiteY97" fmla="*/ 12323 h 1078830"/>
                <a:gd name="connsiteX98" fmla="*/ 3334028 w 12190662"/>
                <a:gd name="connsiteY98" fmla="*/ 147952 h 1078830"/>
                <a:gd name="connsiteX99" fmla="*/ 3338581 w 12190662"/>
                <a:gd name="connsiteY99" fmla="*/ 154686 h 1078830"/>
                <a:gd name="connsiteX100" fmla="*/ 3380445 w 12190662"/>
                <a:gd name="connsiteY100" fmla="*/ 109162 h 1078830"/>
                <a:gd name="connsiteX101" fmla="*/ 3674182 w 12190662"/>
                <a:gd name="connsiteY101" fmla="*/ 0 h 107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190662" h="1078830">
                  <a:moveTo>
                    <a:pt x="4094860" y="976822"/>
                  </a:moveTo>
                  <a:lnTo>
                    <a:pt x="4095396" y="979444"/>
                  </a:lnTo>
                  <a:lnTo>
                    <a:pt x="4296542" y="979444"/>
                  </a:lnTo>
                  <a:close/>
                  <a:moveTo>
                    <a:pt x="2127089" y="962259"/>
                  </a:moveTo>
                  <a:lnTo>
                    <a:pt x="2116692" y="979444"/>
                  </a:lnTo>
                  <a:lnTo>
                    <a:pt x="2162378" y="979444"/>
                  </a:lnTo>
                  <a:close/>
                  <a:moveTo>
                    <a:pt x="3674182" y="0"/>
                  </a:moveTo>
                  <a:cubicBezTo>
                    <a:pt x="3788894" y="0"/>
                    <a:pt x="3892746" y="41716"/>
                    <a:pt x="3967920" y="109162"/>
                  </a:cubicBezTo>
                  <a:lnTo>
                    <a:pt x="4004753" y="149215"/>
                  </a:lnTo>
                  <a:lnTo>
                    <a:pt x="4070187" y="130992"/>
                  </a:lnTo>
                  <a:cubicBezTo>
                    <a:pt x="4097229" y="126027"/>
                    <a:pt x="4125228" y="123420"/>
                    <a:pt x="4153906" y="123420"/>
                  </a:cubicBezTo>
                  <a:cubicBezTo>
                    <a:pt x="4239939" y="123420"/>
                    <a:pt x="4319864" y="146885"/>
                    <a:pt x="4386161" y="187072"/>
                  </a:cubicBezTo>
                  <a:lnTo>
                    <a:pt x="4399389" y="196864"/>
                  </a:lnTo>
                  <a:lnTo>
                    <a:pt x="4419077" y="164321"/>
                  </a:lnTo>
                  <a:cubicBezTo>
                    <a:pt x="4493729" y="65181"/>
                    <a:pt x="4620150" y="0"/>
                    <a:pt x="4763539" y="0"/>
                  </a:cubicBezTo>
                  <a:cubicBezTo>
                    <a:pt x="4992962" y="0"/>
                    <a:pt x="5178946" y="166865"/>
                    <a:pt x="5178946" y="372703"/>
                  </a:cubicBezTo>
                  <a:lnTo>
                    <a:pt x="5177662" y="378408"/>
                  </a:lnTo>
                  <a:lnTo>
                    <a:pt x="5232630" y="393717"/>
                  </a:lnTo>
                  <a:cubicBezTo>
                    <a:pt x="5282329" y="412577"/>
                    <a:pt x="5327086" y="439867"/>
                    <a:pt x="5364673" y="473590"/>
                  </a:cubicBezTo>
                  <a:lnTo>
                    <a:pt x="5401907" y="514080"/>
                  </a:lnTo>
                  <a:lnTo>
                    <a:pt x="5427902" y="468686"/>
                  </a:lnTo>
                  <a:cubicBezTo>
                    <a:pt x="5498571" y="369546"/>
                    <a:pt x="5618244" y="304365"/>
                    <a:pt x="5753979" y="304365"/>
                  </a:cubicBezTo>
                  <a:cubicBezTo>
                    <a:pt x="5862569" y="304365"/>
                    <a:pt x="5960876" y="346081"/>
                    <a:pt x="6032038" y="413527"/>
                  </a:cubicBezTo>
                  <a:lnTo>
                    <a:pt x="6060738" y="446494"/>
                  </a:lnTo>
                  <a:lnTo>
                    <a:pt x="6071062" y="445754"/>
                  </a:lnTo>
                  <a:cubicBezTo>
                    <a:pt x="6125356" y="445754"/>
                    <a:pt x="6177081" y="456183"/>
                    <a:pt x="6224127" y="475043"/>
                  </a:cubicBezTo>
                  <a:lnTo>
                    <a:pt x="6253898" y="490358"/>
                  </a:lnTo>
                  <a:lnTo>
                    <a:pt x="6269226" y="418397"/>
                  </a:lnTo>
                  <a:cubicBezTo>
                    <a:pt x="6328923" y="284628"/>
                    <a:pt x="6468676" y="190767"/>
                    <a:pt x="6631560" y="190767"/>
                  </a:cubicBezTo>
                  <a:cubicBezTo>
                    <a:pt x="6848738" y="190767"/>
                    <a:pt x="7024796" y="357632"/>
                    <a:pt x="7024796" y="563470"/>
                  </a:cubicBezTo>
                  <a:cubicBezTo>
                    <a:pt x="7024796" y="614930"/>
                    <a:pt x="7013792" y="663953"/>
                    <a:pt x="6993893" y="708543"/>
                  </a:cubicBezTo>
                  <a:lnTo>
                    <a:pt x="6969188" y="751683"/>
                  </a:lnTo>
                  <a:lnTo>
                    <a:pt x="7076967" y="751683"/>
                  </a:lnTo>
                  <a:lnTo>
                    <a:pt x="7063686" y="689333"/>
                  </a:lnTo>
                  <a:cubicBezTo>
                    <a:pt x="7063686" y="483495"/>
                    <a:pt x="7239744" y="316630"/>
                    <a:pt x="7456922" y="316630"/>
                  </a:cubicBezTo>
                  <a:cubicBezTo>
                    <a:pt x="7484069" y="316630"/>
                    <a:pt x="7510574" y="319237"/>
                    <a:pt x="7536173" y="324202"/>
                  </a:cubicBezTo>
                  <a:lnTo>
                    <a:pt x="7576588" y="336092"/>
                  </a:lnTo>
                  <a:lnTo>
                    <a:pt x="7639099" y="317701"/>
                  </a:lnTo>
                  <a:cubicBezTo>
                    <a:pt x="7664698" y="312736"/>
                    <a:pt x="7691203" y="310129"/>
                    <a:pt x="7718350" y="310129"/>
                  </a:cubicBezTo>
                  <a:cubicBezTo>
                    <a:pt x="7826939" y="310129"/>
                    <a:pt x="7925248" y="351845"/>
                    <a:pt x="7996410" y="419291"/>
                  </a:cubicBezTo>
                  <a:lnTo>
                    <a:pt x="8030265" y="458182"/>
                  </a:lnTo>
                  <a:lnTo>
                    <a:pt x="8081738" y="443038"/>
                  </a:lnTo>
                  <a:cubicBezTo>
                    <a:pt x="8107337" y="438073"/>
                    <a:pt x="8133841" y="435466"/>
                    <a:pt x="8160989" y="435466"/>
                  </a:cubicBezTo>
                  <a:cubicBezTo>
                    <a:pt x="8215283" y="435466"/>
                    <a:pt x="8267008" y="445895"/>
                    <a:pt x="8314054" y="464755"/>
                  </a:cubicBezTo>
                  <a:lnTo>
                    <a:pt x="8314391" y="464928"/>
                  </a:lnTo>
                  <a:lnTo>
                    <a:pt x="8322104" y="451460"/>
                  </a:lnTo>
                  <a:cubicBezTo>
                    <a:pt x="8392772" y="352320"/>
                    <a:pt x="8512446" y="287139"/>
                    <a:pt x="8648182" y="287139"/>
                  </a:cubicBezTo>
                  <a:cubicBezTo>
                    <a:pt x="8729624" y="287139"/>
                    <a:pt x="8805283" y="310604"/>
                    <a:pt x="8868044" y="350791"/>
                  </a:cubicBezTo>
                  <a:lnTo>
                    <a:pt x="8874308" y="355689"/>
                  </a:lnTo>
                  <a:lnTo>
                    <a:pt x="8927201" y="314327"/>
                  </a:lnTo>
                  <a:cubicBezTo>
                    <a:pt x="8989962" y="274140"/>
                    <a:pt x="9065621" y="250675"/>
                    <a:pt x="9147063" y="250675"/>
                  </a:cubicBezTo>
                  <a:cubicBezTo>
                    <a:pt x="9255652" y="250675"/>
                    <a:pt x="9353961" y="292391"/>
                    <a:pt x="9425123" y="359837"/>
                  </a:cubicBezTo>
                  <a:lnTo>
                    <a:pt x="9437363" y="373898"/>
                  </a:lnTo>
                  <a:lnTo>
                    <a:pt x="9496737" y="356430"/>
                  </a:lnTo>
                  <a:cubicBezTo>
                    <a:pt x="9522336" y="351465"/>
                    <a:pt x="9548841" y="348858"/>
                    <a:pt x="9575988" y="348858"/>
                  </a:cubicBezTo>
                  <a:cubicBezTo>
                    <a:pt x="9657430" y="348858"/>
                    <a:pt x="9733089" y="372323"/>
                    <a:pt x="9795850" y="412510"/>
                  </a:cubicBezTo>
                  <a:lnTo>
                    <a:pt x="9825629" y="435797"/>
                  </a:lnTo>
                  <a:lnTo>
                    <a:pt x="9842635" y="406103"/>
                  </a:lnTo>
                  <a:cubicBezTo>
                    <a:pt x="9913302" y="306963"/>
                    <a:pt x="10032976" y="241782"/>
                    <a:pt x="10168712" y="241782"/>
                  </a:cubicBezTo>
                  <a:cubicBezTo>
                    <a:pt x="10304448" y="241782"/>
                    <a:pt x="10424122" y="306963"/>
                    <a:pt x="10494789" y="406103"/>
                  </a:cubicBezTo>
                  <a:lnTo>
                    <a:pt x="10520220" y="450509"/>
                  </a:lnTo>
                  <a:lnTo>
                    <a:pt x="10549705" y="453326"/>
                  </a:lnTo>
                  <a:cubicBezTo>
                    <a:pt x="10613702" y="465738"/>
                    <a:pt x="10672035" y="492884"/>
                    <a:pt x="10720588" y="530862"/>
                  </a:cubicBezTo>
                  <a:lnTo>
                    <a:pt x="10763767" y="573789"/>
                  </a:lnTo>
                  <a:lnTo>
                    <a:pt x="10789152" y="544629"/>
                  </a:lnTo>
                  <a:cubicBezTo>
                    <a:pt x="10860314" y="477182"/>
                    <a:pt x="10958623" y="435466"/>
                    <a:pt x="11067212" y="435466"/>
                  </a:cubicBezTo>
                  <a:cubicBezTo>
                    <a:pt x="11158834" y="435466"/>
                    <a:pt x="11243138" y="465164"/>
                    <a:pt x="11309991" y="514959"/>
                  </a:cubicBezTo>
                  <a:lnTo>
                    <a:pt x="11316890" y="521343"/>
                  </a:lnTo>
                  <a:lnTo>
                    <a:pt x="11336477" y="429388"/>
                  </a:lnTo>
                  <a:cubicBezTo>
                    <a:pt x="11396174" y="295619"/>
                    <a:pt x="11535927" y="201758"/>
                    <a:pt x="11698811" y="201758"/>
                  </a:cubicBezTo>
                  <a:cubicBezTo>
                    <a:pt x="11861695" y="201758"/>
                    <a:pt x="12001448" y="295619"/>
                    <a:pt x="12061145" y="429388"/>
                  </a:cubicBezTo>
                  <a:lnTo>
                    <a:pt x="12082051" y="527533"/>
                  </a:lnTo>
                  <a:lnTo>
                    <a:pt x="12123863" y="554252"/>
                  </a:lnTo>
                  <a:cubicBezTo>
                    <a:pt x="12165135" y="593368"/>
                    <a:pt x="12190662" y="647407"/>
                    <a:pt x="12190662" y="707097"/>
                  </a:cubicBezTo>
                  <a:lnTo>
                    <a:pt x="12181165" y="751683"/>
                  </a:lnTo>
                  <a:lnTo>
                    <a:pt x="12188919" y="751683"/>
                  </a:lnTo>
                  <a:lnTo>
                    <a:pt x="12188919" y="1078830"/>
                  </a:lnTo>
                  <a:lnTo>
                    <a:pt x="407" y="1078830"/>
                  </a:lnTo>
                  <a:lnTo>
                    <a:pt x="407" y="979444"/>
                  </a:lnTo>
                  <a:lnTo>
                    <a:pt x="2299" y="979444"/>
                  </a:lnTo>
                  <a:lnTo>
                    <a:pt x="0" y="969226"/>
                  </a:lnTo>
                  <a:cubicBezTo>
                    <a:pt x="0" y="763388"/>
                    <a:pt x="185984" y="596523"/>
                    <a:pt x="415407" y="596523"/>
                  </a:cubicBezTo>
                  <a:cubicBezTo>
                    <a:pt x="644830" y="596523"/>
                    <a:pt x="830814" y="763388"/>
                    <a:pt x="830814" y="969226"/>
                  </a:cubicBezTo>
                  <a:lnTo>
                    <a:pt x="828514" y="979444"/>
                  </a:lnTo>
                  <a:lnTo>
                    <a:pt x="885442" y="979444"/>
                  </a:lnTo>
                  <a:lnTo>
                    <a:pt x="900348" y="913200"/>
                  </a:lnTo>
                  <a:cubicBezTo>
                    <a:pt x="963411" y="779431"/>
                    <a:pt x="1111043" y="685569"/>
                    <a:pt x="1283111" y="685569"/>
                  </a:cubicBezTo>
                  <a:lnTo>
                    <a:pt x="1358505" y="692388"/>
                  </a:lnTo>
                  <a:lnTo>
                    <a:pt x="1363958" y="668155"/>
                  </a:lnTo>
                  <a:cubicBezTo>
                    <a:pt x="1427020" y="534386"/>
                    <a:pt x="1574653" y="440524"/>
                    <a:pt x="1746720" y="440524"/>
                  </a:cubicBezTo>
                  <a:cubicBezTo>
                    <a:pt x="1804076" y="440524"/>
                    <a:pt x="1858717" y="450953"/>
                    <a:pt x="1908415" y="469813"/>
                  </a:cubicBezTo>
                  <a:lnTo>
                    <a:pt x="1953060" y="491554"/>
                  </a:lnTo>
                  <a:lnTo>
                    <a:pt x="1988965" y="432204"/>
                  </a:lnTo>
                  <a:cubicBezTo>
                    <a:pt x="2063617" y="333064"/>
                    <a:pt x="2190039" y="267883"/>
                    <a:pt x="2333429" y="267883"/>
                  </a:cubicBezTo>
                  <a:cubicBezTo>
                    <a:pt x="2419462" y="267883"/>
                    <a:pt x="2499387" y="291348"/>
                    <a:pt x="2565686" y="331535"/>
                  </a:cubicBezTo>
                  <a:lnTo>
                    <a:pt x="2603766" y="359724"/>
                  </a:lnTo>
                  <a:lnTo>
                    <a:pt x="2630717" y="239953"/>
                  </a:lnTo>
                  <a:cubicBezTo>
                    <a:pt x="2693779" y="106184"/>
                    <a:pt x="2841412" y="12323"/>
                    <a:pt x="3013479" y="12323"/>
                  </a:cubicBezTo>
                  <a:cubicBezTo>
                    <a:pt x="3142530" y="12323"/>
                    <a:pt x="3257836" y="65120"/>
                    <a:pt x="3334028" y="147952"/>
                  </a:cubicBezTo>
                  <a:lnTo>
                    <a:pt x="3338581" y="154686"/>
                  </a:lnTo>
                  <a:lnTo>
                    <a:pt x="3380445" y="109162"/>
                  </a:lnTo>
                  <a:cubicBezTo>
                    <a:pt x="3455619" y="41716"/>
                    <a:pt x="3559471" y="0"/>
                    <a:pt x="367418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105D8132-FD8E-429C-A7F7-A3CD2AF6B905}"/>
              </a:ext>
            </a:extLst>
          </p:cNvPr>
          <p:cNvSpPr/>
          <p:nvPr/>
        </p:nvSpPr>
        <p:spPr>
          <a:xfrm flipH="1">
            <a:off x="107636" y="5902765"/>
            <a:ext cx="12082542" cy="696452"/>
          </a:xfrm>
          <a:custGeom>
            <a:avLst/>
            <a:gdLst>
              <a:gd name="connsiteX0" fmla="*/ 6740373 w 12082542"/>
              <a:gd name="connsiteY0" fmla="*/ 0 h 696452"/>
              <a:gd name="connsiteX1" fmla="*/ 6321588 w 12082542"/>
              <a:gd name="connsiteY1" fmla="*/ 341319 h 696452"/>
              <a:gd name="connsiteX2" fmla="*/ 6316798 w 12082542"/>
              <a:gd name="connsiteY2" fmla="*/ 388833 h 696452"/>
              <a:gd name="connsiteX3" fmla="*/ 6265612 w 12082542"/>
              <a:gd name="connsiteY3" fmla="*/ 372944 h 696452"/>
              <a:gd name="connsiteX4" fmla="*/ 6203266 w 12082542"/>
              <a:gd name="connsiteY4" fmla="*/ 366659 h 696452"/>
              <a:gd name="connsiteX5" fmla="*/ 6140920 w 12082542"/>
              <a:gd name="connsiteY5" fmla="*/ 372944 h 696452"/>
              <a:gd name="connsiteX6" fmla="*/ 6104529 w 12082542"/>
              <a:gd name="connsiteY6" fmla="*/ 384240 h 696452"/>
              <a:gd name="connsiteX7" fmla="*/ 6084010 w 12082542"/>
              <a:gd name="connsiteY7" fmla="*/ 282602 h 696452"/>
              <a:gd name="connsiteX8" fmla="*/ 5798964 w 12082542"/>
              <a:gd name="connsiteY8" fmla="*/ 93662 h 696452"/>
              <a:gd name="connsiteX9" fmla="*/ 5542441 w 12082542"/>
              <a:gd name="connsiteY9" fmla="*/ 230053 h 696452"/>
              <a:gd name="connsiteX10" fmla="*/ 5539428 w 12082542"/>
              <a:gd name="connsiteY10" fmla="*/ 235605 h 696452"/>
              <a:gd name="connsiteX11" fmla="*/ 5525818 w 12082542"/>
              <a:gd name="connsiteY11" fmla="*/ 231381 h 696452"/>
              <a:gd name="connsiteX12" fmla="*/ 5463472 w 12082542"/>
              <a:gd name="connsiteY12" fmla="*/ 225096 h 696452"/>
              <a:gd name="connsiteX13" fmla="*/ 5206949 w 12082542"/>
              <a:gd name="connsiteY13" fmla="*/ 361487 h 696452"/>
              <a:gd name="connsiteX14" fmla="*/ 5192254 w 12082542"/>
              <a:gd name="connsiteY14" fmla="*/ 388562 h 696452"/>
              <a:gd name="connsiteX15" fmla="*/ 5191782 w 12082542"/>
              <a:gd name="connsiteY15" fmla="*/ 386223 h 696452"/>
              <a:gd name="connsiteX16" fmla="*/ 4906736 w 12082542"/>
              <a:gd name="connsiteY16" fmla="*/ 197283 h 696452"/>
              <a:gd name="connsiteX17" fmla="*/ 4621691 w 12082542"/>
              <a:gd name="connsiteY17" fmla="*/ 386223 h 696452"/>
              <a:gd name="connsiteX18" fmla="*/ 4609138 w 12082542"/>
              <a:gd name="connsiteY18" fmla="*/ 448399 h 696452"/>
              <a:gd name="connsiteX19" fmla="*/ 4583674 w 12082542"/>
              <a:gd name="connsiteY19" fmla="*/ 456303 h 696452"/>
              <a:gd name="connsiteX20" fmla="*/ 4507310 w 12082542"/>
              <a:gd name="connsiteY20" fmla="*/ 502635 h 696452"/>
              <a:gd name="connsiteX21" fmla="*/ 4482610 w 12082542"/>
              <a:gd name="connsiteY21" fmla="*/ 529818 h 696452"/>
              <a:gd name="connsiteX22" fmla="*/ 4471552 w 12082542"/>
              <a:gd name="connsiteY22" fmla="*/ 516415 h 696452"/>
              <a:gd name="connsiteX23" fmla="*/ 4373220 w 12082542"/>
              <a:gd name="connsiteY23" fmla="*/ 450118 h 696452"/>
              <a:gd name="connsiteX24" fmla="*/ 4322912 w 12082542"/>
              <a:gd name="connsiteY24" fmla="*/ 434501 h 696452"/>
              <a:gd name="connsiteX25" fmla="*/ 4302497 w 12082542"/>
              <a:gd name="connsiteY25" fmla="*/ 417657 h 696452"/>
              <a:gd name="connsiteX26" fmla="*/ 4100669 w 12082542"/>
              <a:gd name="connsiteY26" fmla="*/ 356008 h 696452"/>
              <a:gd name="connsiteX27" fmla="*/ 3898841 w 12082542"/>
              <a:gd name="connsiteY27" fmla="*/ 417657 h 696452"/>
              <a:gd name="connsiteX28" fmla="*/ 3830265 w 12082542"/>
              <a:gd name="connsiteY28" fmla="*/ 479970 h 696452"/>
              <a:gd name="connsiteX29" fmla="*/ 3815028 w 12082542"/>
              <a:gd name="connsiteY29" fmla="*/ 475240 h 696452"/>
              <a:gd name="connsiteX30" fmla="*/ 3752682 w 12082542"/>
              <a:gd name="connsiteY30" fmla="*/ 468955 h 696452"/>
              <a:gd name="connsiteX31" fmla="*/ 3702414 w 12082542"/>
              <a:gd name="connsiteY31" fmla="*/ 474023 h 696452"/>
              <a:gd name="connsiteX32" fmla="*/ 3699949 w 12082542"/>
              <a:gd name="connsiteY32" fmla="*/ 469959 h 696452"/>
              <a:gd name="connsiteX33" fmla="*/ 3418405 w 12082542"/>
              <a:gd name="connsiteY33" fmla="*/ 337184 h 696452"/>
              <a:gd name="connsiteX34" fmla="*/ 3160410 w 12082542"/>
              <a:gd name="connsiteY34" fmla="*/ 444049 h 696452"/>
              <a:gd name="connsiteX35" fmla="*/ 3128337 w 12082542"/>
              <a:gd name="connsiteY35" fmla="*/ 482921 h 696452"/>
              <a:gd name="connsiteX36" fmla="*/ 3099412 w 12082542"/>
              <a:gd name="connsiteY36" fmla="*/ 473942 h 696452"/>
              <a:gd name="connsiteX37" fmla="*/ 3037066 w 12082542"/>
              <a:gd name="connsiteY37" fmla="*/ 467657 h 696452"/>
              <a:gd name="connsiteX38" fmla="*/ 3025746 w 12082542"/>
              <a:gd name="connsiteY38" fmla="*/ 468798 h 696452"/>
              <a:gd name="connsiteX39" fmla="*/ 3039560 w 12082542"/>
              <a:gd name="connsiteY39" fmla="*/ 400375 h 696452"/>
              <a:gd name="connsiteX40" fmla="*/ 2730204 w 12082542"/>
              <a:gd name="connsiteY40" fmla="*/ 91020 h 696452"/>
              <a:gd name="connsiteX41" fmla="*/ 2473681 w 12082542"/>
              <a:gd name="connsiteY41" fmla="*/ 227411 h 696452"/>
              <a:gd name="connsiteX42" fmla="*/ 2470667 w 12082542"/>
              <a:gd name="connsiteY42" fmla="*/ 232964 h 696452"/>
              <a:gd name="connsiteX43" fmla="*/ 2457057 w 12082542"/>
              <a:gd name="connsiteY43" fmla="*/ 228739 h 696452"/>
              <a:gd name="connsiteX44" fmla="*/ 2394711 w 12082542"/>
              <a:gd name="connsiteY44" fmla="*/ 222454 h 696452"/>
              <a:gd name="connsiteX45" fmla="*/ 2138188 w 12082542"/>
              <a:gd name="connsiteY45" fmla="*/ 358845 h 696452"/>
              <a:gd name="connsiteX46" fmla="*/ 2123493 w 12082542"/>
              <a:gd name="connsiteY46" fmla="*/ 385918 h 696452"/>
              <a:gd name="connsiteX47" fmla="*/ 2123021 w 12082542"/>
              <a:gd name="connsiteY47" fmla="*/ 383581 h 696452"/>
              <a:gd name="connsiteX48" fmla="*/ 1837976 w 12082542"/>
              <a:gd name="connsiteY48" fmla="*/ 194641 h 696452"/>
              <a:gd name="connsiteX49" fmla="*/ 1552931 w 12082542"/>
              <a:gd name="connsiteY49" fmla="*/ 383581 h 696452"/>
              <a:gd name="connsiteX50" fmla="*/ 1540378 w 12082542"/>
              <a:gd name="connsiteY50" fmla="*/ 445757 h 696452"/>
              <a:gd name="connsiteX51" fmla="*/ 1514913 w 12082542"/>
              <a:gd name="connsiteY51" fmla="*/ 453661 h 696452"/>
              <a:gd name="connsiteX52" fmla="*/ 1438550 w 12082542"/>
              <a:gd name="connsiteY52" fmla="*/ 499993 h 696452"/>
              <a:gd name="connsiteX53" fmla="*/ 1413850 w 12082542"/>
              <a:gd name="connsiteY53" fmla="*/ 527176 h 696452"/>
              <a:gd name="connsiteX54" fmla="*/ 1402792 w 12082542"/>
              <a:gd name="connsiteY54" fmla="*/ 513773 h 696452"/>
              <a:gd name="connsiteX55" fmla="*/ 1304459 w 12082542"/>
              <a:gd name="connsiteY55" fmla="*/ 447476 h 696452"/>
              <a:gd name="connsiteX56" fmla="*/ 1254151 w 12082542"/>
              <a:gd name="connsiteY56" fmla="*/ 431859 h 696452"/>
              <a:gd name="connsiteX57" fmla="*/ 1233737 w 12082542"/>
              <a:gd name="connsiteY57" fmla="*/ 415015 h 696452"/>
              <a:gd name="connsiteX58" fmla="*/ 1031909 w 12082542"/>
              <a:gd name="connsiteY58" fmla="*/ 353366 h 696452"/>
              <a:gd name="connsiteX59" fmla="*/ 776657 w 12082542"/>
              <a:gd name="connsiteY59" fmla="*/ 459094 h 696452"/>
              <a:gd name="connsiteX60" fmla="*/ 761591 w 12082542"/>
              <a:gd name="connsiteY60" fmla="*/ 477355 h 696452"/>
              <a:gd name="connsiteX61" fmla="*/ 746268 w 12082542"/>
              <a:gd name="connsiteY61" fmla="*/ 472598 h 696452"/>
              <a:gd name="connsiteX62" fmla="*/ 694945 w 12082542"/>
              <a:gd name="connsiteY62" fmla="*/ 467424 h 696452"/>
              <a:gd name="connsiteX63" fmla="*/ 663856 w 12082542"/>
              <a:gd name="connsiteY63" fmla="*/ 429744 h 696452"/>
              <a:gd name="connsiteX64" fmla="*/ 388123 w 12082542"/>
              <a:gd name="connsiteY64" fmla="*/ 315532 h 696452"/>
              <a:gd name="connsiteX65" fmla="*/ 28822 w 12082542"/>
              <a:gd name="connsiteY65" fmla="*/ 553693 h 696452"/>
              <a:gd name="connsiteX66" fmla="*/ 0 w 12082542"/>
              <a:gd name="connsiteY66" fmla="*/ 696452 h 696452"/>
              <a:gd name="connsiteX67" fmla="*/ 12082542 w 12082542"/>
              <a:gd name="connsiteY67" fmla="*/ 696452 h 696452"/>
              <a:gd name="connsiteX68" fmla="*/ 12065801 w 12082542"/>
              <a:gd name="connsiteY68" fmla="*/ 686295 h 696452"/>
              <a:gd name="connsiteX69" fmla="*/ 12028382 w 12082542"/>
              <a:gd name="connsiteY69" fmla="*/ 674679 h 696452"/>
              <a:gd name="connsiteX70" fmla="*/ 12024130 w 12082542"/>
              <a:gd name="connsiteY70" fmla="*/ 653619 h 696452"/>
              <a:gd name="connsiteX71" fmla="*/ 11797330 w 12082542"/>
              <a:gd name="connsiteY71" fmla="*/ 503286 h 696452"/>
              <a:gd name="connsiteX72" fmla="*/ 11701521 w 12082542"/>
              <a:gd name="connsiteY72" fmla="*/ 522629 h 696452"/>
              <a:gd name="connsiteX73" fmla="*/ 11688023 w 12082542"/>
              <a:gd name="connsiteY73" fmla="*/ 529956 h 696452"/>
              <a:gd name="connsiteX74" fmla="*/ 11671321 w 12082542"/>
              <a:gd name="connsiteY74" fmla="*/ 509713 h 696452"/>
              <a:gd name="connsiteX75" fmla="*/ 11432464 w 12082542"/>
              <a:gd name="connsiteY75" fmla="*/ 410775 h 696452"/>
              <a:gd name="connsiteX76" fmla="*/ 11152359 w 12082542"/>
              <a:gd name="connsiteY76" fmla="*/ 559705 h 696452"/>
              <a:gd name="connsiteX77" fmla="*/ 11126213 w 12082542"/>
              <a:gd name="connsiteY77" fmla="*/ 607875 h 696452"/>
              <a:gd name="connsiteX78" fmla="*/ 11123220 w 12082542"/>
              <a:gd name="connsiteY78" fmla="*/ 609500 h 696452"/>
              <a:gd name="connsiteX79" fmla="*/ 11086791 w 12082542"/>
              <a:gd name="connsiteY79" fmla="*/ 639556 h 696452"/>
              <a:gd name="connsiteX80" fmla="*/ 11078916 w 12082542"/>
              <a:gd name="connsiteY80" fmla="*/ 651236 h 696452"/>
              <a:gd name="connsiteX81" fmla="*/ 11058340 w 12082542"/>
              <a:gd name="connsiteY81" fmla="*/ 628591 h 696452"/>
              <a:gd name="connsiteX82" fmla="*/ 10997581 w 12082542"/>
              <a:gd name="connsiteY82" fmla="*/ 591727 h 696452"/>
              <a:gd name="connsiteX83" fmla="*/ 10977320 w 12082542"/>
              <a:gd name="connsiteY83" fmla="*/ 585438 h 696452"/>
              <a:gd name="connsiteX84" fmla="*/ 10967332 w 12082542"/>
              <a:gd name="connsiteY84" fmla="*/ 535968 h 696452"/>
              <a:gd name="connsiteX85" fmla="*/ 10740532 w 12082542"/>
              <a:gd name="connsiteY85" fmla="*/ 385635 h 696452"/>
              <a:gd name="connsiteX86" fmla="*/ 10513732 w 12082542"/>
              <a:gd name="connsiteY86" fmla="*/ 535968 h 696452"/>
              <a:gd name="connsiteX87" fmla="*/ 10512744 w 12082542"/>
              <a:gd name="connsiteY87" fmla="*/ 540868 h 696452"/>
              <a:gd name="connsiteX88" fmla="*/ 10471609 w 12082542"/>
              <a:gd name="connsiteY88" fmla="*/ 479858 h 696452"/>
              <a:gd name="connsiteX89" fmla="*/ 10297560 w 12082542"/>
              <a:gd name="connsiteY89" fmla="*/ 407764 h 696452"/>
              <a:gd name="connsiteX90" fmla="*/ 10247953 w 12082542"/>
              <a:gd name="connsiteY90" fmla="*/ 412765 h 696452"/>
              <a:gd name="connsiteX91" fmla="*/ 10233060 w 12082542"/>
              <a:gd name="connsiteY91" fmla="*/ 417388 h 696452"/>
              <a:gd name="connsiteX92" fmla="*/ 10204670 w 12082542"/>
              <a:gd name="connsiteY92" fmla="*/ 375280 h 696452"/>
              <a:gd name="connsiteX93" fmla="*/ 10200170 w 12082542"/>
              <a:gd name="connsiteY93" fmla="*/ 371568 h 696452"/>
              <a:gd name="connsiteX94" fmla="*/ 10166193 w 12082542"/>
              <a:gd name="connsiteY94" fmla="*/ 330387 h 696452"/>
              <a:gd name="connsiteX95" fmla="*/ 9925689 w 12082542"/>
              <a:gd name="connsiteY95" fmla="*/ 230768 h 696452"/>
              <a:gd name="connsiteX96" fmla="*/ 9585568 w 12082542"/>
              <a:gd name="connsiteY96" fmla="*/ 570888 h 696452"/>
              <a:gd name="connsiteX97" fmla="*/ 9587472 w 12082542"/>
              <a:gd name="connsiteY97" fmla="*/ 580320 h 696452"/>
              <a:gd name="connsiteX98" fmla="*/ 9573978 w 12082542"/>
              <a:gd name="connsiteY98" fmla="*/ 569187 h 696452"/>
              <a:gd name="connsiteX99" fmla="*/ 9430885 w 12082542"/>
              <a:gd name="connsiteY99" fmla="*/ 525478 h 696452"/>
              <a:gd name="connsiteX100" fmla="*/ 9379306 w 12082542"/>
              <a:gd name="connsiteY100" fmla="*/ 530678 h 696452"/>
              <a:gd name="connsiteX101" fmla="*/ 9377593 w 12082542"/>
              <a:gd name="connsiteY101" fmla="*/ 531210 h 696452"/>
              <a:gd name="connsiteX102" fmla="*/ 9349197 w 12082542"/>
              <a:gd name="connsiteY102" fmla="*/ 478897 h 696452"/>
              <a:gd name="connsiteX103" fmla="*/ 9092675 w 12082542"/>
              <a:gd name="connsiteY103" fmla="*/ 342505 h 696452"/>
              <a:gd name="connsiteX104" fmla="*/ 8972260 w 12082542"/>
              <a:gd name="connsiteY104" fmla="*/ 366815 h 696452"/>
              <a:gd name="connsiteX105" fmla="*/ 8955295 w 12082542"/>
              <a:gd name="connsiteY105" fmla="*/ 376023 h 696452"/>
              <a:gd name="connsiteX106" fmla="*/ 8934305 w 12082542"/>
              <a:gd name="connsiteY106" fmla="*/ 350582 h 696452"/>
              <a:gd name="connsiteX107" fmla="*/ 8634106 w 12082542"/>
              <a:gd name="connsiteY107" fmla="*/ 226236 h 696452"/>
              <a:gd name="connsiteX108" fmla="*/ 8282066 w 12082542"/>
              <a:gd name="connsiteY108" fmla="*/ 413413 h 696452"/>
              <a:gd name="connsiteX109" fmla="*/ 8249206 w 12082542"/>
              <a:gd name="connsiteY109" fmla="*/ 473953 h 696452"/>
              <a:gd name="connsiteX110" fmla="*/ 8245442 w 12082542"/>
              <a:gd name="connsiteY110" fmla="*/ 475995 h 696452"/>
              <a:gd name="connsiteX111" fmla="*/ 8199659 w 12082542"/>
              <a:gd name="connsiteY111" fmla="*/ 513770 h 696452"/>
              <a:gd name="connsiteX112" fmla="*/ 8188600 w 12082542"/>
              <a:gd name="connsiteY112" fmla="*/ 527174 h 696452"/>
              <a:gd name="connsiteX113" fmla="*/ 8163900 w 12082542"/>
              <a:gd name="connsiteY113" fmla="*/ 499991 h 696452"/>
              <a:gd name="connsiteX114" fmla="*/ 8087537 w 12082542"/>
              <a:gd name="connsiteY114" fmla="*/ 453659 h 696452"/>
              <a:gd name="connsiteX115" fmla="*/ 8062073 w 12082542"/>
              <a:gd name="connsiteY115" fmla="*/ 445755 h 696452"/>
              <a:gd name="connsiteX116" fmla="*/ 8049519 w 12082542"/>
              <a:gd name="connsiteY116" fmla="*/ 383579 h 696452"/>
              <a:gd name="connsiteX117" fmla="*/ 7764480 w 12082542"/>
              <a:gd name="connsiteY117" fmla="*/ 194639 h 696452"/>
              <a:gd name="connsiteX118" fmla="*/ 7479433 w 12082542"/>
              <a:gd name="connsiteY118" fmla="*/ 383579 h 696452"/>
              <a:gd name="connsiteX119" fmla="*/ 7478962 w 12082542"/>
              <a:gd name="connsiteY119" fmla="*/ 385916 h 696452"/>
              <a:gd name="connsiteX120" fmla="*/ 7464268 w 12082542"/>
              <a:gd name="connsiteY120" fmla="*/ 358842 h 696452"/>
              <a:gd name="connsiteX121" fmla="*/ 7207743 w 12082542"/>
              <a:gd name="connsiteY121" fmla="*/ 222451 h 696452"/>
              <a:gd name="connsiteX122" fmla="*/ 7145399 w 12082542"/>
              <a:gd name="connsiteY122" fmla="*/ 228736 h 696452"/>
              <a:gd name="connsiteX123" fmla="*/ 7131789 w 12082542"/>
              <a:gd name="connsiteY123" fmla="*/ 232960 h 696452"/>
              <a:gd name="connsiteX124" fmla="*/ 7128776 w 12082542"/>
              <a:gd name="connsiteY124" fmla="*/ 227409 h 696452"/>
              <a:gd name="connsiteX125" fmla="*/ 7090543 w 12082542"/>
              <a:gd name="connsiteY125" fmla="*/ 183263 h 696452"/>
              <a:gd name="connsiteX126" fmla="*/ 7042639 w 12082542"/>
              <a:gd name="connsiteY126" fmla="*/ 125202 h 696452"/>
              <a:gd name="connsiteX127" fmla="*/ 6740373 w 12082542"/>
              <a:gd name="connsiteY127" fmla="*/ 0 h 6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082542" h="696452">
                <a:moveTo>
                  <a:pt x="6740373" y="0"/>
                </a:moveTo>
                <a:cubicBezTo>
                  <a:pt x="6533799" y="0"/>
                  <a:pt x="6361448" y="146528"/>
                  <a:pt x="6321588" y="341319"/>
                </a:cubicBezTo>
                <a:lnTo>
                  <a:pt x="6316798" y="388833"/>
                </a:lnTo>
                <a:lnTo>
                  <a:pt x="6265612" y="372944"/>
                </a:lnTo>
                <a:cubicBezTo>
                  <a:pt x="6245473" y="368823"/>
                  <a:pt x="6224623" y="366659"/>
                  <a:pt x="6203266" y="366659"/>
                </a:cubicBezTo>
                <a:cubicBezTo>
                  <a:pt x="6181909" y="366659"/>
                  <a:pt x="6161058" y="368823"/>
                  <a:pt x="6140920" y="372944"/>
                </a:cubicBezTo>
                <a:lnTo>
                  <a:pt x="6104529" y="384240"/>
                </a:lnTo>
                <a:lnTo>
                  <a:pt x="6084010" y="282602"/>
                </a:lnTo>
                <a:cubicBezTo>
                  <a:pt x="6037047" y="171570"/>
                  <a:pt x="5927104" y="93662"/>
                  <a:pt x="5798964" y="93662"/>
                </a:cubicBezTo>
                <a:cubicBezTo>
                  <a:pt x="5692181" y="93662"/>
                  <a:pt x="5598035" y="147764"/>
                  <a:pt x="5542441" y="230053"/>
                </a:cubicBezTo>
                <a:lnTo>
                  <a:pt x="5539428" y="235605"/>
                </a:lnTo>
                <a:lnTo>
                  <a:pt x="5525818" y="231381"/>
                </a:lnTo>
                <a:cubicBezTo>
                  <a:pt x="5505680" y="227260"/>
                  <a:pt x="5484829" y="225096"/>
                  <a:pt x="5463472" y="225096"/>
                </a:cubicBezTo>
                <a:cubicBezTo>
                  <a:pt x="5356689" y="225096"/>
                  <a:pt x="5262543" y="279198"/>
                  <a:pt x="5206949" y="361487"/>
                </a:cubicBezTo>
                <a:lnTo>
                  <a:pt x="5192254" y="388562"/>
                </a:lnTo>
                <a:lnTo>
                  <a:pt x="5191782" y="386223"/>
                </a:lnTo>
                <a:cubicBezTo>
                  <a:pt x="5144819" y="275191"/>
                  <a:pt x="5034876" y="197283"/>
                  <a:pt x="4906736" y="197283"/>
                </a:cubicBezTo>
                <a:cubicBezTo>
                  <a:pt x="4778596" y="197283"/>
                  <a:pt x="4668654" y="275191"/>
                  <a:pt x="4621691" y="386223"/>
                </a:cubicBezTo>
                <a:lnTo>
                  <a:pt x="4609138" y="448399"/>
                </a:lnTo>
                <a:lnTo>
                  <a:pt x="4583674" y="456303"/>
                </a:lnTo>
                <a:cubicBezTo>
                  <a:pt x="4555916" y="468045"/>
                  <a:pt x="4530228" y="483721"/>
                  <a:pt x="4507310" y="502635"/>
                </a:cubicBezTo>
                <a:lnTo>
                  <a:pt x="4482610" y="529818"/>
                </a:lnTo>
                <a:lnTo>
                  <a:pt x="4471552" y="516415"/>
                </a:lnTo>
                <a:cubicBezTo>
                  <a:pt x="4443561" y="488424"/>
                  <a:pt x="4410231" y="465772"/>
                  <a:pt x="4373220" y="450118"/>
                </a:cubicBezTo>
                <a:lnTo>
                  <a:pt x="4322912" y="434501"/>
                </a:lnTo>
                <a:lnTo>
                  <a:pt x="4302497" y="417657"/>
                </a:lnTo>
                <a:cubicBezTo>
                  <a:pt x="4244884" y="378735"/>
                  <a:pt x="4175431" y="356008"/>
                  <a:pt x="4100669" y="356008"/>
                </a:cubicBezTo>
                <a:cubicBezTo>
                  <a:pt x="4025908" y="356008"/>
                  <a:pt x="3956454" y="378735"/>
                  <a:pt x="3898841" y="417657"/>
                </a:cubicBezTo>
                <a:lnTo>
                  <a:pt x="3830265" y="479970"/>
                </a:lnTo>
                <a:lnTo>
                  <a:pt x="3815028" y="475240"/>
                </a:lnTo>
                <a:cubicBezTo>
                  <a:pt x="3794890" y="471119"/>
                  <a:pt x="3774039" y="468955"/>
                  <a:pt x="3752682" y="468955"/>
                </a:cubicBezTo>
                <a:lnTo>
                  <a:pt x="3702414" y="474023"/>
                </a:lnTo>
                <a:lnTo>
                  <a:pt x="3699949" y="469959"/>
                </a:lnTo>
                <a:cubicBezTo>
                  <a:pt x="3633028" y="388870"/>
                  <a:pt x="3531753" y="337184"/>
                  <a:pt x="3418405" y="337184"/>
                </a:cubicBezTo>
                <a:cubicBezTo>
                  <a:pt x="3317652" y="337184"/>
                  <a:pt x="3226437" y="378022"/>
                  <a:pt x="3160410" y="444049"/>
                </a:cubicBezTo>
                <a:lnTo>
                  <a:pt x="3128337" y="482921"/>
                </a:lnTo>
                <a:lnTo>
                  <a:pt x="3099412" y="473942"/>
                </a:lnTo>
                <a:cubicBezTo>
                  <a:pt x="3079274" y="469821"/>
                  <a:pt x="3058423" y="467657"/>
                  <a:pt x="3037066" y="467657"/>
                </a:cubicBezTo>
                <a:lnTo>
                  <a:pt x="3025746" y="468798"/>
                </a:lnTo>
                <a:lnTo>
                  <a:pt x="3039560" y="400375"/>
                </a:lnTo>
                <a:cubicBezTo>
                  <a:pt x="3039560" y="229523"/>
                  <a:pt x="2901057" y="91020"/>
                  <a:pt x="2730204" y="91020"/>
                </a:cubicBezTo>
                <a:cubicBezTo>
                  <a:pt x="2623421" y="91020"/>
                  <a:pt x="2529274" y="145122"/>
                  <a:pt x="2473681" y="227411"/>
                </a:cubicBezTo>
                <a:lnTo>
                  <a:pt x="2470667" y="232964"/>
                </a:lnTo>
                <a:lnTo>
                  <a:pt x="2457057" y="228739"/>
                </a:lnTo>
                <a:cubicBezTo>
                  <a:pt x="2436919" y="224618"/>
                  <a:pt x="2416068" y="222454"/>
                  <a:pt x="2394711" y="222454"/>
                </a:cubicBezTo>
                <a:cubicBezTo>
                  <a:pt x="2287928" y="222454"/>
                  <a:pt x="2193781" y="276557"/>
                  <a:pt x="2138188" y="358845"/>
                </a:cubicBezTo>
                <a:lnTo>
                  <a:pt x="2123493" y="385918"/>
                </a:lnTo>
                <a:lnTo>
                  <a:pt x="2123021" y="383581"/>
                </a:lnTo>
                <a:cubicBezTo>
                  <a:pt x="2076059" y="272549"/>
                  <a:pt x="1966116" y="194641"/>
                  <a:pt x="1837976" y="194641"/>
                </a:cubicBezTo>
                <a:cubicBezTo>
                  <a:pt x="1709836" y="194641"/>
                  <a:pt x="1599893" y="272549"/>
                  <a:pt x="1552931" y="383581"/>
                </a:cubicBezTo>
                <a:lnTo>
                  <a:pt x="1540378" y="445757"/>
                </a:lnTo>
                <a:lnTo>
                  <a:pt x="1514913" y="453661"/>
                </a:lnTo>
                <a:cubicBezTo>
                  <a:pt x="1487155" y="465402"/>
                  <a:pt x="1461467" y="481079"/>
                  <a:pt x="1438550" y="499993"/>
                </a:cubicBezTo>
                <a:lnTo>
                  <a:pt x="1413850" y="527176"/>
                </a:lnTo>
                <a:lnTo>
                  <a:pt x="1402792" y="513773"/>
                </a:lnTo>
                <a:cubicBezTo>
                  <a:pt x="1374801" y="485782"/>
                  <a:pt x="1341470" y="463130"/>
                  <a:pt x="1304459" y="447476"/>
                </a:cubicBezTo>
                <a:lnTo>
                  <a:pt x="1254151" y="431859"/>
                </a:lnTo>
                <a:lnTo>
                  <a:pt x="1233737" y="415015"/>
                </a:lnTo>
                <a:cubicBezTo>
                  <a:pt x="1176124" y="376093"/>
                  <a:pt x="1106671" y="353366"/>
                  <a:pt x="1031909" y="353366"/>
                </a:cubicBezTo>
                <a:cubicBezTo>
                  <a:pt x="932227" y="353366"/>
                  <a:pt x="841982" y="393770"/>
                  <a:pt x="776657" y="459094"/>
                </a:cubicBezTo>
                <a:lnTo>
                  <a:pt x="761591" y="477355"/>
                </a:lnTo>
                <a:lnTo>
                  <a:pt x="746268" y="472598"/>
                </a:lnTo>
                <a:lnTo>
                  <a:pt x="694945" y="467424"/>
                </a:lnTo>
                <a:lnTo>
                  <a:pt x="663856" y="429744"/>
                </a:lnTo>
                <a:cubicBezTo>
                  <a:pt x="593290" y="359178"/>
                  <a:pt x="495803" y="315532"/>
                  <a:pt x="388123" y="315532"/>
                </a:cubicBezTo>
                <a:cubicBezTo>
                  <a:pt x="226602" y="315532"/>
                  <a:pt x="88018" y="413736"/>
                  <a:pt x="28822" y="553693"/>
                </a:cubicBezTo>
                <a:lnTo>
                  <a:pt x="0" y="696452"/>
                </a:lnTo>
                <a:lnTo>
                  <a:pt x="12082542" y="696452"/>
                </a:lnTo>
                <a:lnTo>
                  <a:pt x="12065801" y="686295"/>
                </a:lnTo>
                <a:lnTo>
                  <a:pt x="12028382" y="674679"/>
                </a:lnTo>
                <a:lnTo>
                  <a:pt x="12024130" y="653619"/>
                </a:lnTo>
                <a:cubicBezTo>
                  <a:pt x="11986763" y="565275"/>
                  <a:pt x="11899286" y="503286"/>
                  <a:pt x="11797330" y="503286"/>
                </a:cubicBezTo>
                <a:cubicBezTo>
                  <a:pt x="11763345" y="503286"/>
                  <a:pt x="11730969" y="510174"/>
                  <a:pt x="11701521" y="522629"/>
                </a:cubicBezTo>
                <a:lnTo>
                  <a:pt x="11688023" y="529956"/>
                </a:lnTo>
                <a:lnTo>
                  <a:pt x="11671321" y="509713"/>
                </a:lnTo>
                <a:cubicBezTo>
                  <a:pt x="11610192" y="448584"/>
                  <a:pt x="11525743" y="410775"/>
                  <a:pt x="11432464" y="410775"/>
                </a:cubicBezTo>
                <a:cubicBezTo>
                  <a:pt x="11315864" y="410775"/>
                  <a:pt x="11213063" y="469851"/>
                  <a:pt x="11152359" y="559705"/>
                </a:cubicBezTo>
                <a:lnTo>
                  <a:pt x="11126213" y="607875"/>
                </a:lnTo>
                <a:lnTo>
                  <a:pt x="11123220" y="609500"/>
                </a:lnTo>
                <a:cubicBezTo>
                  <a:pt x="11110125" y="618346"/>
                  <a:pt x="11097927" y="628420"/>
                  <a:pt x="11086791" y="639556"/>
                </a:cubicBezTo>
                <a:lnTo>
                  <a:pt x="11078916" y="651236"/>
                </a:lnTo>
                <a:lnTo>
                  <a:pt x="11058340" y="628591"/>
                </a:lnTo>
                <a:cubicBezTo>
                  <a:pt x="11040105" y="613542"/>
                  <a:pt x="11019667" y="601069"/>
                  <a:pt x="10997581" y="591727"/>
                </a:cubicBezTo>
                <a:lnTo>
                  <a:pt x="10977320" y="585438"/>
                </a:lnTo>
                <a:lnTo>
                  <a:pt x="10967332" y="535968"/>
                </a:lnTo>
                <a:cubicBezTo>
                  <a:pt x="10929966" y="447623"/>
                  <a:pt x="10842488" y="385635"/>
                  <a:pt x="10740532" y="385635"/>
                </a:cubicBezTo>
                <a:cubicBezTo>
                  <a:pt x="10638577" y="385635"/>
                  <a:pt x="10551099" y="447623"/>
                  <a:pt x="10513732" y="535968"/>
                </a:cubicBezTo>
                <a:lnTo>
                  <a:pt x="10512744" y="540868"/>
                </a:lnTo>
                <a:lnTo>
                  <a:pt x="10471609" y="479858"/>
                </a:lnTo>
                <a:cubicBezTo>
                  <a:pt x="10427066" y="435314"/>
                  <a:pt x="10365530" y="407764"/>
                  <a:pt x="10297560" y="407764"/>
                </a:cubicBezTo>
                <a:cubicBezTo>
                  <a:pt x="10280567" y="407764"/>
                  <a:pt x="10263976" y="409486"/>
                  <a:pt x="10247953" y="412765"/>
                </a:cubicBezTo>
                <a:lnTo>
                  <a:pt x="10233060" y="417388"/>
                </a:lnTo>
                <a:lnTo>
                  <a:pt x="10204670" y="375280"/>
                </a:lnTo>
                <a:lnTo>
                  <a:pt x="10200170" y="371568"/>
                </a:lnTo>
                <a:lnTo>
                  <a:pt x="10166193" y="330387"/>
                </a:lnTo>
                <a:cubicBezTo>
                  <a:pt x="10104643" y="268837"/>
                  <a:pt x="10019611" y="230768"/>
                  <a:pt x="9925689" y="230768"/>
                </a:cubicBezTo>
                <a:cubicBezTo>
                  <a:pt x="9737845" y="230768"/>
                  <a:pt x="9585568" y="383045"/>
                  <a:pt x="9585568" y="570888"/>
                </a:cubicBezTo>
                <a:lnTo>
                  <a:pt x="9587472" y="580320"/>
                </a:lnTo>
                <a:lnTo>
                  <a:pt x="9573978" y="569187"/>
                </a:lnTo>
                <a:cubicBezTo>
                  <a:pt x="9533131" y="541592"/>
                  <a:pt x="9483890" y="525478"/>
                  <a:pt x="9430885" y="525478"/>
                </a:cubicBezTo>
                <a:cubicBezTo>
                  <a:pt x="9413217" y="525478"/>
                  <a:pt x="9395967" y="527269"/>
                  <a:pt x="9379306" y="530678"/>
                </a:cubicBezTo>
                <a:lnTo>
                  <a:pt x="9377593" y="531210"/>
                </a:lnTo>
                <a:lnTo>
                  <a:pt x="9349197" y="478897"/>
                </a:lnTo>
                <a:cubicBezTo>
                  <a:pt x="9293604" y="396607"/>
                  <a:pt x="9199457" y="342505"/>
                  <a:pt x="9092675" y="342505"/>
                </a:cubicBezTo>
                <a:cubicBezTo>
                  <a:pt x="9049962" y="342505"/>
                  <a:pt x="9009271" y="351161"/>
                  <a:pt x="8972260" y="366815"/>
                </a:cubicBezTo>
                <a:lnTo>
                  <a:pt x="8955295" y="376023"/>
                </a:lnTo>
                <a:lnTo>
                  <a:pt x="8934305" y="350582"/>
                </a:lnTo>
                <a:cubicBezTo>
                  <a:pt x="8857478" y="273755"/>
                  <a:pt x="8751342" y="226236"/>
                  <a:pt x="8634106" y="226236"/>
                </a:cubicBezTo>
                <a:cubicBezTo>
                  <a:pt x="8487561" y="226236"/>
                  <a:pt x="8358359" y="300484"/>
                  <a:pt x="8282066" y="413413"/>
                </a:cubicBezTo>
                <a:lnTo>
                  <a:pt x="8249206" y="473953"/>
                </a:lnTo>
                <a:lnTo>
                  <a:pt x="8245442" y="475995"/>
                </a:lnTo>
                <a:cubicBezTo>
                  <a:pt x="8228984" y="487114"/>
                  <a:pt x="8213654" y="499775"/>
                  <a:pt x="8199659" y="513770"/>
                </a:cubicBezTo>
                <a:lnTo>
                  <a:pt x="8188600" y="527174"/>
                </a:lnTo>
                <a:lnTo>
                  <a:pt x="8163900" y="499991"/>
                </a:lnTo>
                <a:cubicBezTo>
                  <a:pt x="8140982" y="481077"/>
                  <a:pt x="8115294" y="465400"/>
                  <a:pt x="8087537" y="453659"/>
                </a:cubicBezTo>
                <a:lnTo>
                  <a:pt x="8062073" y="445755"/>
                </a:lnTo>
                <a:lnTo>
                  <a:pt x="8049519" y="383579"/>
                </a:lnTo>
                <a:cubicBezTo>
                  <a:pt x="8002556" y="272547"/>
                  <a:pt x="7892616" y="194639"/>
                  <a:pt x="7764480" y="194639"/>
                </a:cubicBezTo>
                <a:cubicBezTo>
                  <a:pt x="7636336" y="194639"/>
                  <a:pt x="7526394" y="272547"/>
                  <a:pt x="7479433" y="383579"/>
                </a:cubicBezTo>
                <a:lnTo>
                  <a:pt x="7478962" y="385916"/>
                </a:lnTo>
                <a:lnTo>
                  <a:pt x="7464268" y="358842"/>
                </a:lnTo>
                <a:cubicBezTo>
                  <a:pt x="7408674" y="276553"/>
                  <a:pt x="7314527" y="222451"/>
                  <a:pt x="7207743" y="222451"/>
                </a:cubicBezTo>
                <a:cubicBezTo>
                  <a:pt x="7186387" y="222451"/>
                  <a:pt x="7165536" y="224615"/>
                  <a:pt x="7145399" y="228736"/>
                </a:cubicBezTo>
                <a:lnTo>
                  <a:pt x="7131789" y="232960"/>
                </a:lnTo>
                <a:lnTo>
                  <a:pt x="7128776" y="227409"/>
                </a:lnTo>
                <a:lnTo>
                  <a:pt x="7090543" y="183263"/>
                </a:lnTo>
                <a:lnTo>
                  <a:pt x="7042639" y="125202"/>
                </a:lnTo>
                <a:cubicBezTo>
                  <a:pt x="6965283" y="47846"/>
                  <a:pt x="6858415" y="0"/>
                  <a:pt x="6740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6" name="Group 157">
            <a:extLst>
              <a:ext uri="{FF2B5EF4-FFF2-40B4-BE49-F238E27FC236}">
                <a16:creationId xmlns:a16="http://schemas.microsoft.com/office/drawing/2014/main" id="{928EBBBB-2665-4CBC-831F-B3E5815C54F2}"/>
              </a:ext>
            </a:extLst>
          </p:cNvPr>
          <p:cNvGrpSpPr/>
          <p:nvPr/>
        </p:nvGrpSpPr>
        <p:grpSpPr>
          <a:xfrm>
            <a:off x="4813702" y="1974488"/>
            <a:ext cx="1856102" cy="3046784"/>
            <a:chOff x="1589533" y="1116515"/>
            <a:chExt cx="3026615" cy="4968176"/>
          </a:xfrm>
          <a:effectLst/>
        </p:grpSpPr>
        <p:sp>
          <p:nvSpPr>
            <p:cNvPr id="67" name="Oval 17">
              <a:extLst>
                <a:ext uri="{FF2B5EF4-FFF2-40B4-BE49-F238E27FC236}">
                  <a16:creationId xmlns:a16="http://schemas.microsoft.com/office/drawing/2014/main" id="{8420ACF5-9E09-41A1-960E-33576190BBFD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68" name="Oval 17">
              <a:extLst>
                <a:ext uri="{FF2B5EF4-FFF2-40B4-BE49-F238E27FC236}">
                  <a16:creationId xmlns:a16="http://schemas.microsoft.com/office/drawing/2014/main" id="{18A7C366-313B-4413-809E-E1D24A6A0E6E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17">
              <a:extLst>
                <a:ext uri="{FF2B5EF4-FFF2-40B4-BE49-F238E27FC236}">
                  <a16:creationId xmlns:a16="http://schemas.microsoft.com/office/drawing/2014/main" id="{06D204FE-4C59-4529-A4B7-45A45FDE87B1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17">
              <a:extLst>
                <a:ext uri="{FF2B5EF4-FFF2-40B4-BE49-F238E27FC236}">
                  <a16:creationId xmlns:a16="http://schemas.microsoft.com/office/drawing/2014/main" id="{F329BA79-4460-4D7B-9F9D-654C891F4763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17">
              <a:extLst>
                <a:ext uri="{FF2B5EF4-FFF2-40B4-BE49-F238E27FC236}">
                  <a16:creationId xmlns:a16="http://schemas.microsoft.com/office/drawing/2014/main" id="{D9EDBBCB-4111-47E4-B285-3C71749F0B10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Group 163">
            <a:extLst>
              <a:ext uri="{FF2B5EF4-FFF2-40B4-BE49-F238E27FC236}">
                <a16:creationId xmlns:a16="http://schemas.microsoft.com/office/drawing/2014/main" id="{871EF8A9-A8FB-40CC-9067-F63B07D44CD2}"/>
              </a:ext>
            </a:extLst>
          </p:cNvPr>
          <p:cNvGrpSpPr/>
          <p:nvPr/>
        </p:nvGrpSpPr>
        <p:grpSpPr>
          <a:xfrm>
            <a:off x="7428738" y="2756312"/>
            <a:ext cx="4100254" cy="809930"/>
            <a:chOff x="3866265" y="1442486"/>
            <a:chExt cx="4217679" cy="8099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516453-A172-45EC-AAD0-02AC05919507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B899ED6-0476-4BA5-84BF-B58D8B41F690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166">
            <a:extLst>
              <a:ext uri="{FF2B5EF4-FFF2-40B4-BE49-F238E27FC236}">
                <a16:creationId xmlns:a16="http://schemas.microsoft.com/office/drawing/2014/main" id="{CE2A38E2-2EF6-4AA0-A7A3-0C4EFB1186B3}"/>
              </a:ext>
            </a:extLst>
          </p:cNvPr>
          <p:cNvGrpSpPr/>
          <p:nvPr/>
        </p:nvGrpSpPr>
        <p:grpSpPr>
          <a:xfrm>
            <a:off x="7428738" y="4780967"/>
            <a:ext cx="4100254" cy="809930"/>
            <a:chOff x="3866265" y="1442486"/>
            <a:chExt cx="4217679" cy="8099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ED75A6-A247-4282-BB76-FDC1B03EBD96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F1EFF42-C386-4EC4-8616-8DEB226A0FA7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169">
            <a:extLst>
              <a:ext uri="{FF2B5EF4-FFF2-40B4-BE49-F238E27FC236}">
                <a16:creationId xmlns:a16="http://schemas.microsoft.com/office/drawing/2014/main" id="{80244847-91B1-445D-B122-0DDF54707F46}"/>
              </a:ext>
            </a:extLst>
          </p:cNvPr>
          <p:cNvGrpSpPr/>
          <p:nvPr/>
        </p:nvGrpSpPr>
        <p:grpSpPr>
          <a:xfrm>
            <a:off x="7428738" y="3768639"/>
            <a:ext cx="4100254" cy="809930"/>
            <a:chOff x="3866265" y="1442486"/>
            <a:chExt cx="4217679" cy="8099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C93220-6E20-436F-B82E-1310613C3BFD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A857D95-DB49-43D3-8A4A-516E4935CFFA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172">
            <a:extLst>
              <a:ext uri="{FF2B5EF4-FFF2-40B4-BE49-F238E27FC236}">
                <a16:creationId xmlns:a16="http://schemas.microsoft.com/office/drawing/2014/main" id="{953248E1-49FE-4DD2-BBFD-C74B050C37BE}"/>
              </a:ext>
            </a:extLst>
          </p:cNvPr>
          <p:cNvGrpSpPr/>
          <p:nvPr/>
        </p:nvGrpSpPr>
        <p:grpSpPr>
          <a:xfrm>
            <a:off x="7428738" y="1743985"/>
            <a:ext cx="4100254" cy="809930"/>
            <a:chOff x="3866265" y="1442486"/>
            <a:chExt cx="4217679" cy="8099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353DCC8-530D-47BA-9EAD-B5CB09DFA82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138A462-4B6C-4FE8-B1ED-C70224069655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175">
            <a:extLst>
              <a:ext uri="{FF2B5EF4-FFF2-40B4-BE49-F238E27FC236}">
                <a16:creationId xmlns:a16="http://schemas.microsoft.com/office/drawing/2014/main" id="{47DEF18F-54C0-42F4-B53A-CF7ABCC40180}"/>
              </a:ext>
            </a:extLst>
          </p:cNvPr>
          <p:cNvGrpSpPr/>
          <p:nvPr/>
        </p:nvGrpSpPr>
        <p:grpSpPr>
          <a:xfrm>
            <a:off x="2713135" y="3593894"/>
            <a:ext cx="1204714" cy="1204714"/>
            <a:chOff x="2116863" y="3644339"/>
            <a:chExt cx="979176" cy="979176"/>
          </a:xfrm>
        </p:grpSpPr>
        <p:sp>
          <p:nvSpPr>
            <p:cNvPr id="85" name="Oval 176">
              <a:extLst>
                <a:ext uri="{FF2B5EF4-FFF2-40B4-BE49-F238E27FC236}">
                  <a16:creationId xmlns:a16="http://schemas.microsoft.com/office/drawing/2014/main" id="{1E9099B4-5C3A-4B9C-99C9-9CBE7EB57DFC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86" name="Oval 177">
              <a:extLst>
                <a:ext uri="{FF2B5EF4-FFF2-40B4-BE49-F238E27FC236}">
                  <a16:creationId xmlns:a16="http://schemas.microsoft.com/office/drawing/2014/main" id="{68E0781C-39D2-4767-85DB-48B40B9D105F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A3E6304-96BB-4B10-93EA-21856CB2BD06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C40E821-B45C-4160-9457-C0797E4A63C4}"/>
              </a:ext>
            </a:extLst>
          </p:cNvPr>
          <p:cNvSpPr txBox="1"/>
          <p:nvPr/>
        </p:nvSpPr>
        <p:spPr>
          <a:xfrm>
            <a:off x="624476" y="1577493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FBC884C-1B72-4FA2-A996-E873E6289450}"/>
              </a:ext>
            </a:extLst>
          </p:cNvPr>
          <p:cNvSpPr txBox="1"/>
          <p:nvPr/>
        </p:nvSpPr>
        <p:spPr>
          <a:xfrm>
            <a:off x="590591" y="2000317"/>
            <a:ext cx="33701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5FE2237E-F742-470C-8ECD-567954FF6596}"/>
              </a:ext>
            </a:extLst>
          </p:cNvPr>
          <p:cNvGrpSpPr/>
          <p:nvPr/>
        </p:nvGrpSpPr>
        <p:grpSpPr>
          <a:xfrm rot="20624884">
            <a:off x="-260321" y="4113326"/>
            <a:ext cx="3310007" cy="3079552"/>
            <a:chOff x="211321" y="4048565"/>
            <a:chExt cx="3489493" cy="3246538"/>
          </a:xfrm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859972A-C362-401F-A19F-60E96728B040}"/>
                </a:ext>
              </a:extLst>
            </p:cNvPr>
            <p:cNvSpPr/>
            <p:nvPr/>
          </p:nvSpPr>
          <p:spPr>
            <a:xfrm rot="6958340">
              <a:off x="577883" y="4172172"/>
              <a:ext cx="3246538" cy="2999324"/>
            </a:xfrm>
            <a:custGeom>
              <a:avLst/>
              <a:gdLst>
                <a:gd name="connsiteX0" fmla="*/ 97298 w 3649896"/>
                <a:gd name="connsiteY0" fmla="*/ 1383639 h 2951603"/>
                <a:gd name="connsiteX1" fmla="*/ 109410 w 3649896"/>
                <a:gd name="connsiteY1" fmla="*/ 1263396 h 2951603"/>
                <a:gd name="connsiteX2" fmla="*/ 267261 w 3649896"/>
                <a:gd name="connsiteY2" fmla="*/ 1208011 h 2951603"/>
                <a:gd name="connsiteX3" fmla="*/ 398934 w 3649896"/>
                <a:gd name="connsiteY3" fmla="*/ 1223249 h 2951603"/>
                <a:gd name="connsiteX4" fmla="*/ 490363 w 3649896"/>
                <a:gd name="connsiteY4" fmla="*/ 1251088 h 2951603"/>
                <a:gd name="connsiteX5" fmla="*/ 488996 w 3649896"/>
                <a:gd name="connsiteY5" fmla="*/ 1255191 h 2951603"/>
                <a:gd name="connsiteX6" fmla="*/ 490363 w 3649896"/>
                <a:gd name="connsiteY6" fmla="*/ 1254409 h 2951603"/>
                <a:gd name="connsiteX7" fmla="*/ 597616 w 3649896"/>
                <a:gd name="connsiteY7" fmla="*/ 1318976 h 2951603"/>
                <a:gd name="connsiteX8" fmla="*/ 653391 w 3649896"/>
                <a:gd name="connsiteY8" fmla="*/ 1362150 h 2951603"/>
                <a:gd name="connsiteX9" fmla="*/ 842598 w 3649896"/>
                <a:gd name="connsiteY9" fmla="*/ 1485618 h 2951603"/>
                <a:gd name="connsiteX10" fmla="*/ 839667 w 3649896"/>
                <a:gd name="connsiteY10" fmla="*/ 1468915 h 2951603"/>
                <a:gd name="connsiteX11" fmla="*/ 745308 w 3649896"/>
                <a:gd name="connsiteY11" fmla="*/ 1306179 h 2951603"/>
                <a:gd name="connsiteX12" fmla="*/ 698813 w 3649896"/>
                <a:gd name="connsiteY12" fmla="*/ 1240245 h 2951603"/>
                <a:gd name="connsiteX13" fmla="*/ 638935 w 3649896"/>
                <a:gd name="connsiteY13" fmla="*/ 1139342 h 2951603"/>
                <a:gd name="connsiteX14" fmla="*/ 517811 w 3649896"/>
                <a:gd name="connsiteY14" fmla="*/ 974263 h 2951603"/>
                <a:gd name="connsiteX15" fmla="*/ 451486 w 3649896"/>
                <a:gd name="connsiteY15" fmla="*/ 887620 h 2951603"/>
                <a:gd name="connsiteX16" fmla="*/ 310534 w 3649896"/>
                <a:gd name="connsiteY16" fmla="*/ 688841 h 2951603"/>
                <a:gd name="connsiteX17" fmla="*/ 177982 w 3649896"/>
                <a:gd name="connsiteY17" fmla="*/ 480782 h 2951603"/>
                <a:gd name="connsiteX18" fmla="*/ 131974 w 3649896"/>
                <a:gd name="connsiteY18" fmla="*/ 416802 h 2951603"/>
                <a:gd name="connsiteX19" fmla="*/ 36052 w 3649896"/>
                <a:gd name="connsiteY19" fmla="*/ 259635 h 2951603"/>
                <a:gd name="connsiteX20" fmla="*/ 5674 w 3649896"/>
                <a:gd name="connsiteY20" fmla="*/ 177875 h 2951603"/>
                <a:gd name="connsiteX21" fmla="*/ 3818 w 3649896"/>
                <a:gd name="connsiteY21" fmla="*/ 67692 h 2951603"/>
                <a:gd name="connsiteX22" fmla="*/ 78739 w 3649896"/>
                <a:gd name="connsiteY22" fmla="*/ 1759 h 2951603"/>
                <a:gd name="connsiteX23" fmla="*/ 86651 w 3649896"/>
                <a:gd name="connsiteY23" fmla="*/ 0 h 2951603"/>
                <a:gd name="connsiteX24" fmla="*/ 123672 w 3649896"/>
                <a:gd name="connsiteY24" fmla="*/ 0 h 2951603"/>
                <a:gd name="connsiteX25" fmla="*/ 265405 w 3649896"/>
                <a:gd name="connsiteY25" fmla="*/ 124347 h 2951603"/>
                <a:gd name="connsiteX26" fmla="*/ 462621 w 3649896"/>
                <a:gd name="connsiteY26" fmla="*/ 375385 h 2951603"/>
                <a:gd name="connsiteX27" fmla="*/ 533147 w 3649896"/>
                <a:gd name="connsiteY27" fmla="*/ 444933 h 2951603"/>
                <a:gd name="connsiteX28" fmla="*/ 635808 w 3649896"/>
                <a:gd name="connsiteY28" fmla="*/ 562150 h 2951603"/>
                <a:gd name="connsiteX29" fmla="*/ 711413 w 3649896"/>
                <a:gd name="connsiteY29" fmla="*/ 643224 h 2951603"/>
                <a:gd name="connsiteX30" fmla="*/ 734075 w 3649896"/>
                <a:gd name="connsiteY30" fmla="*/ 640196 h 2951603"/>
                <a:gd name="connsiteX31" fmla="*/ 787310 w 3649896"/>
                <a:gd name="connsiteY31" fmla="*/ 585006 h 2951603"/>
                <a:gd name="connsiteX32" fmla="*/ 912341 w 3649896"/>
                <a:gd name="connsiteY32" fmla="*/ 567229 h 2951603"/>
                <a:gd name="connsiteX33" fmla="*/ 993611 w 3649896"/>
                <a:gd name="connsiteY33" fmla="*/ 598975 h 2951603"/>
                <a:gd name="connsiteX34" fmla="*/ 1018032 w 3649896"/>
                <a:gd name="connsiteY34" fmla="*/ 589207 h 2951603"/>
                <a:gd name="connsiteX35" fmla="*/ 1159961 w 3649896"/>
                <a:gd name="connsiteY35" fmla="*/ 513212 h 2951603"/>
                <a:gd name="connsiteX36" fmla="*/ 1389020 w 3649896"/>
                <a:gd name="connsiteY36" fmla="*/ 582077 h 2951603"/>
                <a:gd name="connsiteX37" fmla="*/ 1455834 w 3649896"/>
                <a:gd name="connsiteY37" fmla="*/ 595361 h 2951603"/>
                <a:gd name="connsiteX38" fmla="*/ 1719473 w 3649896"/>
                <a:gd name="connsiteY38" fmla="*/ 629647 h 2951603"/>
                <a:gd name="connsiteX39" fmla="*/ 1792440 w 3649896"/>
                <a:gd name="connsiteY39" fmla="*/ 640001 h 2951603"/>
                <a:gd name="connsiteX40" fmla="*/ 1903307 w 3649896"/>
                <a:gd name="connsiteY40" fmla="*/ 711698 h 2951603"/>
                <a:gd name="connsiteX41" fmla="*/ 2089192 w 3649896"/>
                <a:gd name="connsiteY41" fmla="*/ 985398 h 2951603"/>
                <a:gd name="connsiteX42" fmla="*/ 2191854 w 3649896"/>
                <a:gd name="connsiteY42" fmla="*/ 1134750 h 2951603"/>
                <a:gd name="connsiteX43" fmla="*/ 2274980 w 3649896"/>
                <a:gd name="connsiteY43" fmla="*/ 1301393 h 2951603"/>
                <a:gd name="connsiteX44" fmla="*/ 2434198 w 3649896"/>
                <a:gd name="connsiteY44" fmla="*/ 1506424 h 2951603"/>
                <a:gd name="connsiteX45" fmla="*/ 2571244 w 3649896"/>
                <a:gd name="connsiteY45" fmla="*/ 1606350 h 2951603"/>
                <a:gd name="connsiteX46" fmla="*/ 2623698 w 3649896"/>
                <a:gd name="connsiteY46" fmla="*/ 1653433 h 2951603"/>
                <a:gd name="connsiteX47" fmla="*/ 2914493 w 3649896"/>
                <a:gd name="connsiteY47" fmla="*/ 1925569 h 2951603"/>
                <a:gd name="connsiteX48" fmla="*/ 3181061 w 3649896"/>
                <a:gd name="connsiteY48" fmla="*/ 2146034 h 2951603"/>
                <a:gd name="connsiteX49" fmla="*/ 3303523 w 3649896"/>
                <a:gd name="connsiteY49" fmla="*/ 2240389 h 2951603"/>
                <a:gd name="connsiteX50" fmla="*/ 3649896 w 3649896"/>
                <a:gd name="connsiteY50" fmla="*/ 2951428 h 2951603"/>
                <a:gd name="connsiteX51" fmla="*/ 2711708 w 3649896"/>
                <a:gd name="connsiteY51" fmla="*/ 2951603 h 2951603"/>
                <a:gd name="connsiteX52" fmla="*/ 2659254 w 3649896"/>
                <a:gd name="connsiteY52" fmla="*/ 2928257 h 2951603"/>
                <a:gd name="connsiteX53" fmla="*/ 2528752 w 3649896"/>
                <a:gd name="connsiteY53" fmla="*/ 2795119 h 2951603"/>
                <a:gd name="connsiteX54" fmla="*/ 2110681 w 3649896"/>
                <a:gd name="connsiteY54" fmla="*/ 2449916 h 2951603"/>
                <a:gd name="connsiteX55" fmla="*/ 1851146 w 3649896"/>
                <a:gd name="connsiteY55" fmla="*/ 2275460 h 2951603"/>
                <a:gd name="connsiteX56" fmla="*/ 1803672 w 3649896"/>
                <a:gd name="connsiteY56" fmla="*/ 2237854 h 2951603"/>
                <a:gd name="connsiteX57" fmla="*/ 1654906 w 3649896"/>
                <a:gd name="connsiteY57" fmla="*/ 2154434 h 2951603"/>
                <a:gd name="connsiteX58" fmla="*/ 1547458 w 3649896"/>
                <a:gd name="connsiteY58" fmla="*/ 2137048 h 2951603"/>
                <a:gd name="connsiteX59" fmla="*/ 1355419 w 3649896"/>
                <a:gd name="connsiteY59" fmla="*/ 2117511 h 2951603"/>
                <a:gd name="connsiteX60" fmla="*/ 1222866 w 3649896"/>
                <a:gd name="connsiteY60" fmla="*/ 2073946 h 2951603"/>
                <a:gd name="connsiteX61" fmla="*/ 957958 w 3649896"/>
                <a:gd name="connsiteY61" fmla="*/ 2004691 h 2951603"/>
                <a:gd name="connsiteX62" fmla="*/ 772756 w 3649896"/>
                <a:gd name="connsiteY62" fmla="*/ 1908867 h 2951603"/>
                <a:gd name="connsiteX63" fmla="*/ 692365 w 3649896"/>
                <a:gd name="connsiteY63" fmla="*/ 1834922 h 2951603"/>
                <a:gd name="connsiteX64" fmla="*/ 641181 w 3649896"/>
                <a:gd name="connsiteY64" fmla="*/ 1776998 h 2951603"/>
                <a:gd name="connsiteX65" fmla="*/ 494563 w 3649896"/>
                <a:gd name="connsiteY65" fmla="*/ 1656656 h 2951603"/>
                <a:gd name="connsiteX66" fmla="*/ 408996 w 3649896"/>
                <a:gd name="connsiteY66" fmla="*/ 1588964 h 2951603"/>
                <a:gd name="connsiteX67" fmla="*/ 375003 w 3649896"/>
                <a:gd name="connsiteY67" fmla="*/ 1545300 h 2951603"/>
                <a:gd name="connsiteX68" fmla="*/ 301841 w 3649896"/>
                <a:gd name="connsiteY68" fmla="*/ 1481222 h 2951603"/>
                <a:gd name="connsiteX69" fmla="*/ 164795 w 3649896"/>
                <a:gd name="connsiteY69" fmla="*/ 1430429 h 2951603"/>
                <a:gd name="connsiteX70" fmla="*/ 97298 w 3649896"/>
                <a:gd name="connsiteY70" fmla="*/ 1383639 h 2951603"/>
                <a:gd name="connsiteX0" fmla="*/ 97298 w 3649896"/>
                <a:gd name="connsiteY0" fmla="*/ 1383639 h 2989729"/>
                <a:gd name="connsiteX1" fmla="*/ 109410 w 3649896"/>
                <a:gd name="connsiteY1" fmla="*/ 1263396 h 2989729"/>
                <a:gd name="connsiteX2" fmla="*/ 267261 w 3649896"/>
                <a:gd name="connsiteY2" fmla="*/ 1208011 h 2989729"/>
                <a:gd name="connsiteX3" fmla="*/ 398934 w 3649896"/>
                <a:gd name="connsiteY3" fmla="*/ 1223249 h 2989729"/>
                <a:gd name="connsiteX4" fmla="*/ 490363 w 3649896"/>
                <a:gd name="connsiteY4" fmla="*/ 1251088 h 2989729"/>
                <a:gd name="connsiteX5" fmla="*/ 488996 w 3649896"/>
                <a:gd name="connsiteY5" fmla="*/ 1255191 h 2989729"/>
                <a:gd name="connsiteX6" fmla="*/ 490363 w 3649896"/>
                <a:gd name="connsiteY6" fmla="*/ 1254409 h 2989729"/>
                <a:gd name="connsiteX7" fmla="*/ 597616 w 3649896"/>
                <a:gd name="connsiteY7" fmla="*/ 1318976 h 2989729"/>
                <a:gd name="connsiteX8" fmla="*/ 653391 w 3649896"/>
                <a:gd name="connsiteY8" fmla="*/ 1362150 h 2989729"/>
                <a:gd name="connsiteX9" fmla="*/ 842598 w 3649896"/>
                <a:gd name="connsiteY9" fmla="*/ 1485618 h 2989729"/>
                <a:gd name="connsiteX10" fmla="*/ 839667 w 3649896"/>
                <a:gd name="connsiteY10" fmla="*/ 1468915 h 2989729"/>
                <a:gd name="connsiteX11" fmla="*/ 745308 w 3649896"/>
                <a:gd name="connsiteY11" fmla="*/ 1306179 h 2989729"/>
                <a:gd name="connsiteX12" fmla="*/ 698813 w 3649896"/>
                <a:gd name="connsiteY12" fmla="*/ 1240245 h 2989729"/>
                <a:gd name="connsiteX13" fmla="*/ 638935 w 3649896"/>
                <a:gd name="connsiteY13" fmla="*/ 1139342 h 2989729"/>
                <a:gd name="connsiteX14" fmla="*/ 517811 w 3649896"/>
                <a:gd name="connsiteY14" fmla="*/ 974263 h 2989729"/>
                <a:gd name="connsiteX15" fmla="*/ 451486 w 3649896"/>
                <a:gd name="connsiteY15" fmla="*/ 887620 h 2989729"/>
                <a:gd name="connsiteX16" fmla="*/ 310534 w 3649896"/>
                <a:gd name="connsiteY16" fmla="*/ 688841 h 2989729"/>
                <a:gd name="connsiteX17" fmla="*/ 177982 w 3649896"/>
                <a:gd name="connsiteY17" fmla="*/ 480782 h 2989729"/>
                <a:gd name="connsiteX18" fmla="*/ 131974 w 3649896"/>
                <a:gd name="connsiteY18" fmla="*/ 416802 h 2989729"/>
                <a:gd name="connsiteX19" fmla="*/ 36052 w 3649896"/>
                <a:gd name="connsiteY19" fmla="*/ 259635 h 2989729"/>
                <a:gd name="connsiteX20" fmla="*/ 5674 w 3649896"/>
                <a:gd name="connsiteY20" fmla="*/ 177875 h 2989729"/>
                <a:gd name="connsiteX21" fmla="*/ 3818 w 3649896"/>
                <a:gd name="connsiteY21" fmla="*/ 67692 h 2989729"/>
                <a:gd name="connsiteX22" fmla="*/ 78739 w 3649896"/>
                <a:gd name="connsiteY22" fmla="*/ 1759 h 2989729"/>
                <a:gd name="connsiteX23" fmla="*/ 86651 w 3649896"/>
                <a:gd name="connsiteY23" fmla="*/ 0 h 2989729"/>
                <a:gd name="connsiteX24" fmla="*/ 123672 w 3649896"/>
                <a:gd name="connsiteY24" fmla="*/ 0 h 2989729"/>
                <a:gd name="connsiteX25" fmla="*/ 265405 w 3649896"/>
                <a:gd name="connsiteY25" fmla="*/ 124347 h 2989729"/>
                <a:gd name="connsiteX26" fmla="*/ 462621 w 3649896"/>
                <a:gd name="connsiteY26" fmla="*/ 375385 h 2989729"/>
                <a:gd name="connsiteX27" fmla="*/ 533147 w 3649896"/>
                <a:gd name="connsiteY27" fmla="*/ 444933 h 2989729"/>
                <a:gd name="connsiteX28" fmla="*/ 635808 w 3649896"/>
                <a:gd name="connsiteY28" fmla="*/ 562150 h 2989729"/>
                <a:gd name="connsiteX29" fmla="*/ 711413 w 3649896"/>
                <a:gd name="connsiteY29" fmla="*/ 643224 h 2989729"/>
                <a:gd name="connsiteX30" fmla="*/ 734075 w 3649896"/>
                <a:gd name="connsiteY30" fmla="*/ 640196 h 2989729"/>
                <a:gd name="connsiteX31" fmla="*/ 787310 w 3649896"/>
                <a:gd name="connsiteY31" fmla="*/ 585006 h 2989729"/>
                <a:gd name="connsiteX32" fmla="*/ 912341 w 3649896"/>
                <a:gd name="connsiteY32" fmla="*/ 567229 h 2989729"/>
                <a:gd name="connsiteX33" fmla="*/ 993611 w 3649896"/>
                <a:gd name="connsiteY33" fmla="*/ 598975 h 2989729"/>
                <a:gd name="connsiteX34" fmla="*/ 1018032 w 3649896"/>
                <a:gd name="connsiteY34" fmla="*/ 589207 h 2989729"/>
                <a:gd name="connsiteX35" fmla="*/ 1159961 w 3649896"/>
                <a:gd name="connsiteY35" fmla="*/ 513212 h 2989729"/>
                <a:gd name="connsiteX36" fmla="*/ 1389020 w 3649896"/>
                <a:gd name="connsiteY36" fmla="*/ 582077 h 2989729"/>
                <a:gd name="connsiteX37" fmla="*/ 1455834 w 3649896"/>
                <a:gd name="connsiteY37" fmla="*/ 595361 h 2989729"/>
                <a:gd name="connsiteX38" fmla="*/ 1719473 w 3649896"/>
                <a:gd name="connsiteY38" fmla="*/ 629647 h 2989729"/>
                <a:gd name="connsiteX39" fmla="*/ 1792440 w 3649896"/>
                <a:gd name="connsiteY39" fmla="*/ 640001 h 2989729"/>
                <a:gd name="connsiteX40" fmla="*/ 1903307 w 3649896"/>
                <a:gd name="connsiteY40" fmla="*/ 711698 h 2989729"/>
                <a:gd name="connsiteX41" fmla="*/ 2089192 w 3649896"/>
                <a:gd name="connsiteY41" fmla="*/ 985398 h 2989729"/>
                <a:gd name="connsiteX42" fmla="*/ 2191854 w 3649896"/>
                <a:gd name="connsiteY42" fmla="*/ 1134750 h 2989729"/>
                <a:gd name="connsiteX43" fmla="*/ 2274980 w 3649896"/>
                <a:gd name="connsiteY43" fmla="*/ 1301393 h 2989729"/>
                <a:gd name="connsiteX44" fmla="*/ 2434198 w 3649896"/>
                <a:gd name="connsiteY44" fmla="*/ 1506424 h 2989729"/>
                <a:gd name="connsiteX45" fmla="*/ 2571244 w 3649896"/>
                <a:gd name="connsiteY45" fmla="*/ 1606350 h 2989729"/>
                <a:gd name="connsiteX46" fmla="*/ 2623698 w 3649896"/>
                <a:gd name="connsiteY46" fmla="*/ 1653433 h 2989729"/>
                <a:gd name="connsiteX47" fmla="*/ 2914493 w 3649896"/>
                <a:gd name="connsiteY47" fmla="*/ 1925569 h 2989729"/>
                <a:gd name="connsiteX48" fmla="*/ 3181061 w 3649896"/>
                <a:gd name="connsiteY48" fmla="*/ 2146034 h 2989729"/>
                <a:gd name="connsiteX49" fmla="*/ 3303523 w 3649896"/>
                <a:gd name="connsiteY49" fmla="*/ 2240389 h 2989729"/>
                <a:gd name="connsiteX50" fmla="*/ 3649896 w 3649896"/>
                <a:gd name="connsiteY50" fmla="*/ 2951428 h 2989729"/>
                <a:gd name="connsiteX51" fmla="*/ 2777513 w 3649896"/>
                <a:gd name="connsiteY51" fmla="*/ 2989729 h 2989729"/>
                <a:gd name="connsiteX52" fmla="*/ 2659254 w 3649896"/>
                <a:gd name="connsiteY52" fmla="*/ 2928257 h 2989729"/>
                <a:gd name="connsiteX53" fmla="*/ 2528752 w 3649896"/>
                <a:gd name="connsiteY53" fmla="*/ 2795119 h 2989729"/>
                <a:gd name="connsiteX54" fmla="*/ 2110681 w 3649896"/>
                <a:gd name="connsiteY54" fmla="*/ 2449916 h 2989729"/>
                <a:gd name="connsiteX55" fmla="*/ 1851146 w 3649896"/>
                <a:gd name="connsiteY55" fmla="*/ 2275460 h 2989729"/>
                <a:gd name="connsiteX56" fmla="*/ 1803672 w 3649896"/>
                <a:gd name="connsiteY56" fmla="*/ 2237854 h 2989729"/>
                <a:gd name="connsiteX57" fmla="*/ 1654906 w 3649896"/>
                <a:gd name="connsiteY57" fmla="*/ 2154434 h 2989729"/>
                <a:gd name="connsiteX58" fmla="*/ 1547458 w 3649896"/>
                <a:gd name="connsiteY58" fmla="*/ 2137048 h 2989729"/>
                <a:gd name="connsiteX59" fmla="*/ 1355419 w 3649896"/>
                <a:gd name="connsiteY59" fmla="*/ 2117511 h 2989729"/>
                <a:gd name="connsiteX60" fmla="*/ 1222866 w 3649896"/>
                <a:gd name="connsiteY60" fmla="*/ 2073946 h 2989729"/>
                <a:gd name="connsiteX61" fmla="*/ 957958 w 3649896"/>
                <a:gd name="connsiteY61" fmla="*/ 2004691 h 2989729"/>
                <a:gd name="connsiteX62" fmla="*/ 772756 w 3649896"/>
                <a:gd name="connsiteY62" fmla="*/ 1908867 h 2989729"/>
                <a:gd name="connsiteX63" fmla="*/ 692365 w 3649896"/>
                <a:gd name="connsiteY63" fmla="*/ 1834922 h 2989729"/>
                <a:gd name="connsiteX64" fmla="*/ 641181 w 3649896"/>
                <a:gd name="connsiteY64" fmla="*/ 1776998 h 2989729"/>
                <a:gd name="connsiteX65" fmla="*/ 494563 w 3649896"/>
                <a:gd name="connsiteY65" fmla="*/ 1656656 h 2989729"/>
                <a:gd name="connsiteX66" fmla="*/ 408996 w 3649896"/>
                <a:gd name="connsiteY66" fmla="*/ 1588964 h 2989729"/>
                <a:gd name="connsiteX67" fmla="*/ 375003 w 3649896"/>
                <a:gd name="connsiteY67" fmla="*/ 1545300 h 2989729"/>
                <a:gd name="connsiteX68" fmla="*/ 301841 w 3649896"/>
                <a:gd name="connsiteY68" fmla="*/ 1481222 h 2989729"/>
                <a:gd name="connsiteX69" fmla="*/ 164795 w 3649896"/>
                <a:gd name="connsiteY69" fmla="*/ 1430429 h 2989729"/>
                <a:gd name="connsiteX70" fmla="*/ 97298 w 3649896"/>
                <a:gd name="connsiteY70" fmla="*/ 1383639 h 2989729"/>
                <a:gd name="connsiteX0" fmla="*/ 97298 w 3649896"/>
                <a:gd name="connsiteY0" fmla="*/ 1383639 h 2999325"/>
                <a:gd name="connsiteX1" fmla="*/ 109410 w 3649896"/>
                <a:gd name="connsiteY1" fmla="*/ 1263396 h 2999325"/>
                <a:gd name="connsiteX2" fmla="*/ 267261 w 3649896"/>
                <a:gd name="connsiteY2" fmla="*/ 1208011 h 2999325"/>
                <a:gd name="connsiteX3" fmla="*/ 398934 w 3649896"/>
                <a:gd name="connsiteY3" fmla="*/ 1223249 h 2999325"/>
                <a:gd name="connsiteX4" fmla="*/ 490363 w 3649896"/>
                <a:gd name="connsiteY4" fmla="*/ 1251088 h 2999325"/>
                <a:gd name="connsiteX5" fmla="*/ 488996 w 3649896"/>
                <a:gd name="connsiteY5" fmla="*/ 1255191 h 2999325"/>
                <a:gd name="connsiteX6" fmla="*/ 490363 w 3649896"/>
                <a:gd name="connsiteY6" fmla="*/ 1254409 h 2999325"/>
                <a:gd name="connsiteX7" fmla="*/ 597616 w 3649896"/>
                <a:gd name="connsiteY7" fmla="*/ 1318976 h 2999325"/>
                <a:gd name="connsiteX8" fmla="*/ 653391 w 3649896"/>
                <a:gd name="connsiteY8" fmla="*/ 1362150 h 2999325"/>
                <a:gd name="connsiteX9" fmla="*/ 842598 w 3649896"/>
                <a:gd name="connsiteY9" fmla="*/ 1485618 h 2999325"/>
                <a:gd name="connsiteX10" fmla="*/ 839667 w 3649896"/>
                <a:gd name="connsiteY10" fmla="*/ 1468915 h 2999325"/>
                <a:gd name="connsiteX11" fmla="*/ 745308 w 3649896"/>
                <a:gd name="connsiteY11" fmla="*/ 1306179 h 2999325"/>
                <a:gd name="connsiteX12" fmla="*/ 698813 w 3649896"/>
                <a:gd name="connsiteY12" fmla="*/ 1240245 h 2999325"/>
                <a:gd name="connsiteX13" fmla="*/ 638935 w 3649896"/>
                <a:gd name="connsiteY13" fmla="*/ 1139342 h 2999325"/>
                <a:gd name="connsiteX14" fmla="*/ 517811 w 3649896"/>
                <a:gd name="connsiteY14" fmla="*/ 974263 h 2999325"/>
                <a:gd name="connsiteX15" fmla="*/ 451486 w 3649896"/>
                <a:gd name="connsiteY15" fmla="*/ 887620 h 2999325"/>
                <a:gd name="connsiteX16" fmla="*/ 310534 w 3649896"/>
                <a:gd name="connsiteY16" fmla="*/ 688841 h 2999325"/>
                <a:gd name="connsiteX17" fmla="*/ 177982 w 3649896"/>
                <a:gd name="connsiteY17" fmla="*/ 480782 h 2999325"/>
                <a:gd name="connsiteX18" fmla="*/ 131974 w 3649896"/>
                <a:gd name="connsiteY18" fmla="*/ 416802 h 2999325"/>
                <a:gd name="connsiteX19" fmla="*/ 36052 w 3649896"/>
                <a:gd name="connsiteY19" fmla="*/ 259635 h 2999325"/>
                <a:gd name="connsiteX20" fmla="*/ 5674 w 3649896"/>
                <a:gd name="connsiteY20" fmla="*/ 177875 h 2999325"/>
                <a:gd name="connsiteX21" fmla="*/ 3818 w 3649896"/>
                <a:gd name="connsiteY21" fmla="*/ 67692 h 2999325"/>
                <a:gd name="connsiteX22" fmla="*/ 78739 w 3649896"/>
                <a:gd name="connsiteY22" fmla="*/ 1759 h 2999325"/>
                <a:gd name="connsiteX23" fmla="*/ 86651 w 3649896"/>
                <a:gd name="connsiteY23" fmla="*/ 0 h 2999325"/>
                <a:gd name="connsiteX24" fmla="*/ 123672 w 3649896"/>
                <a:gd name="connsiteY24" fmla="*/ 0 h 2999325"/>
                <a:gd name="connsiteX25" fmla="*/ 265405 w 3649896"/>
                <a:gd name="connsiteY25" fmla="*/ 124347 h 2999325"/>
                <a:gd name="connsiteX26" fmla="*/ 462621 w 3649896"/>
                <a:gd name="connsiteY26" fmla="*/ 375385 h 2999325"/>
                <a:gd name="connsiteX27" fmla="*/ 533147 w 3649896"/>
                <a:gd name="connsiteY27" fmla="*/ 444933 h 2999325"/>
                <a:gd name="connsiteX28" fmla="*/ 635808 w 3649896"/>
                <a:gd name="connsiteY28" fmla="*/ 562150 h 2999325"/>
                <a:gd name="connsiteX29" fmla="*/ 711413 w 3649896"/>
                <a:gd name="connsiteY29" fmla="*/ 643224 h 2999325"/>
                <a:gd name="connsiteX30" fmla="*/ 734075 w 3649896"/>
                <a:gd name="connsiteY30" fmla="*/ 640196 h 2999325"/>
                <a:gd name="connsiteX31" fmla="*/ 787310 w 3649896"/>
                <a:gd name="connsiteY31" fmla="*/ 585006 h 2999325"/>
                <a:gd name="connsiteX32" fmla="*/ 912341 w 3649896"/>
                <a:gd name="connsiteY32" fmla="*/ 567229 h 2999325"/>
                <a:gd name="connsiteX33" fmla="*/ 993611 w 3649896"/>
                <a:gd name="connsiteY33" fmla="*/ 598975 h 2999325"/>
                <a:gd name="connsiteX34" fmla="*/ 1018032 w 3649896"/>
                <a:gd name="connsiteY34" fmla="*/ 589207 h 2999325"/>
                <a:gd name="connsiteX35" fmla="*/ 1159961 w 3649896"/>
                <a:gd name="connsiteY35" fmla="*/ 513212 h 2999325"/>
                <a:gd name="connsiteX36" fmla="*/ 1389020 w 3649896"/>
                <a:gd name="connsiteY36" fmla="*/ 582077 h 2999325"/>
                <a:gd name="connsiteX37" fmla="*/ 1455834 w 3649896"/>
                <a:gd name="connsiteY37" fmla="*/ 595361 h 2999325"/>
                <a:gd name="connsiteX38" fmla="*/ 1719473 w 3649896"/>
                <a:gd name="connsiteY38" fmla="*/ 629647 h 2999325"/>
                <a:gd name="connsiteX39" fmla="*/ 1792440 w 3649896"/>
                <a:gd name="connsiteY39" fmla="*/ 640001 h 2999325"/>
                <a:gd name="connsiteX40" fmla="*/ 1903307 w 3649896"/>
                <a:gd name="connsiteY40" fmla="*/ 711698 h 2999325"/>
                <a:gd name="connsiteX41" fmla="*/ 2089192 w 3649896"/>
                <a:gd name="connsiteY41" fmla="*/ 985398 h 2999325"/>
                <a:gd name="connsiteX42" fmla="*/ 2191854 w 3649896"/>
                <a:gd name="connsiteY42" fmla="*/ 1134750 h 2999325"/>
                <a:gd name="connsiteX43" fmla="*/ 2274980 w 3649896"/>
                <a:gd name="connsiteY43" fmla="*/ 1301393 h 2999325"/>
                <a:gd name="connsiteX44" fmla="*/ 2434198 w 3649896"/>
                <a:gd name="connsiteY44" fmla="*/ 1506424 h 2999325"/>
                <a:gd name="connsiteX45" fmla="*/ 2571244 w 3649896"/>
                <a:gd name="connsiteY45" fmla="*/ 1606350 h 2999325"/>
                <a:gd name="connsiteX46" fmla="*/ 2623698 w 3649896"/>
                <a:gd name="connsiteY46" fmla="*/ 1653433 h 2999325"/>
                <a:gd name="connsiteX47" fmla="*/ 2914493 w 3649896"/>
                <a:gd name="connsiteY47" fmla="*/ 1925569 h 2999325"/>
                <a:gd name="connsiteX48" fmla="*/ 3181061 w 3649896"/>
                <a:gd name="connsiteY48" fmla="*/ 2146034 h 2999325"/>
                <a:gd name="connsiteX49" fmla="*/ 3303523 w 3649896"/>
                <a:gd name="connsiteY49" fmla="*/ 2240389 h 2999325"/>
                <a:gd name="connsiteX50" fmla="*/ 3649896 w 3649896"/>
                <a:gd name="connsiteY50" fmla="*/ 2951428 h 2999325"/>
                <a:gd name="connsiteX51" fmla="*/ 2779158 w 3649896"/>
                <a:gd name="connsiteY51" fmla="*/ 2999325 h 2999325"/>
                <a:gd name="connsiteX52" fmla="*/ 2659254 w 3649896"/>
                <a:gd name="connsiteY52" fmla="*/ 2928257 h 2999325"/>
                <a:gd name="connsiteX53" fmla="*/ 2528752 w 3649896"/>
                <a:gd name="connsiteY53" fmla="*/ 2795119 h 2999325"/>
                <a:gd name="connsiteX54" fmla="*/ 2110681 w 3649896"/>
                <a:gd name="connsiteY54" fmla="*/ 2449916 h 2999325"/>
                <a:gd name="connsiteX55" fmla="*/ 1851146 w 3649896"/>
                <a:gd name="connsiteY55" fmla="*/ 2275460 h 2999325"/>
                <a:gd name="connsiteX56" fmla="*/ 1803672 w 3649896"/>
                <a:gd name="connsiteY56" fmla="*/ 2237854 h 2999325"/>
                <a:gd name="connsiteX57" fmla="*/ 1654906 w 3649896"/>
                <a:gd name="connsiteY57" fmla="*/ 2154434 h 2999325"/>
                <a:gd name="connsiteX58" fmla="*/ 1547458 w 3649896"/>
                <a:gd name="connsiteY58" fmla="*/ 2137048 h 2999325"/>
                <a:gd name="connsiteX59" fmla="*/ 1355419 w 3649896"/>
                <a:gd name="connsiteY59" fmla="*/ 2117511 h 2999325"/>
                <a:gd name="connsiteX60" fmla="*/ 1222866 w 3649896"/>
                <a:gd name="connsiteY60" fmla="*/ 2073946 h 2999325"/>
                <a:gd name="connsiteX61" fmla="*/ 957958 w 3649896"/>
                <a:gd name="connsiteY61" fmla="*/ 2004691 h 2999325"/>
                <a:gd name="connsiteX62" fmla="*/ 772756 w 3649896"/>
                <a:gd name="connsiteY62" fmla="*/ 1908867 h 2999325"/>
                <a:gd name="connsiteX63" fmla="*/ 692365 w 3649896"/>
                <a:gd name="connsiteY63" fmla="*/ 1834922 h 2999325"/>
                <a:gd name="connsiteX64" fmla="*/ 641181 w 3649896"/>
                <a:gd name="connsiteY64" fmla="*/ 1776998 h 2999325"/>
                <a:gd name="connsiteX65" fmla="*/ 494563 w 3649896"/>
                <a:gd name="connsiteY65" fmla="*/ 1656656 h 2999325"/>
                <a:gd name="connsiteX66" fmla="*/ 408996 w 3649896"/>
                <a:gd name="connsiteY66" fmla="*/ 1588964 h 2999325"/>
                <a:gd name="connsiteX67" fmla="*/ 375003 w 3649896"/>
                <a:gd name="connsiteY67" fmla="*/ 1545300 h 2999325"/>
                <a:gd name="connsiteX68" fmla="*/ 301841 w 3649896"/>
                <a:gd name="connsiteY68" fmla="*/ 1481222 h 2999325"/>
                <a:gd name="connsiteX69" fmla="*/ 164795 w 3649896"/>
                <a:gd name="connsiteY69" fmla="*/ 1430429 h 2999325"/>
                <a:gd name="connsiteX70" fmla="*/ 97298 w 3649896"/>
                <a:gd name="connsiteY70" fmla="*/ 1383639 h 2999325"/>
                <a:gd name="connsiteX0" fmla="*/ 97298 w 3649896"/>
                <a:gd name="connsiteY0" fmla="*/ 1383639 h 2999325"/>
                <a:gd name="connsiteX1" fmla="*/ 109410 w 3649896"/>
                <a:gd name="connsiteY1" fmla="*/ 1263396 h 2999325"/>
                <a:gd name="connsiteX2" fmla="*/ 267261 w 3649896"/>
                <a:gd name="connsiteY2" fmla="*/ 1208011 h 2999325"/>
                <a:gd name="connsiteX3" fmla="*/ 398934 w 3649896"/>
                <a:gd name="connsiteY3" fmla="*/ 1223249 h 2999325"/>
                <a:gd name="connsiteX4" fmla="*/ 490363 w 3649896"/>
                <a:gd name="connsiteY4" fmla="*/ 1251088 h 2999325"/>
                <a:gd name="connsiteX5" fmla="*/ 488996 w 3649896"/>
                <a:gd name="connsiteY5" fmla="*/ 1255191 h 2999325"/>
                <a:gd name="connsiteX6" fmla="*/ 490363 w 3649896"/>
                <a:gd name="connsiteY6" fmla="*/ 1254409 h 2999325"/>
                <a:gd name="connsiteX7" fmla="*/ 597616 w 3649896"/>
                <a:gd name="connsiteY7" fmla="*/ 1318976 h 2999325"/>
                <a:gd name="connsiteX8" fmla="*/ 653391 w 3649896"/>
                <a:gd name="connsiteY8" fmla="*/ 1362150 h 2999325"/>
                <a:gd name="connsiteX9" fmla="*/ 842598 w 3649896"/>
                <a:gd name="connsiteY9" fmla="*/ 1485618 h 2999325"/>
                <a:gd name="connsiteX10" fmla="*/ 839667 w 3649896"/>
                <a:gd name="connsiteY10" fmla="*/ 1468915 h 2999325"/>
                <a:gd name="connsiteX11" fmla="*/ 745308 w 3649896"/>
                <a:gd name="connsiteY11" fmla="*/ 1306179 h 2999325"/>
                <a:gd name="connsiteX12" fmla="*/ 698813 w 3649896"/>
                <a:gd name="connsiteY12" fmla="*/ 1240245 h 2999325"/>
                <a:gd name="connsiteX13" fmla="*/ 638935 w 3649896"/>
                <a:gd name="connsiteY13" fmla="*/ 1139342 h 2999325"/>
                <a:gd name="connsiteX14" fmla="*/ 517811 w 3649896"/>
                <a:gd name="connsiteY14" fmla="*/ 974263 h 2999325"/>
                <a:gd name="connsiteX15" fmla="*/ 451486 w 3649896"/>
                <a:gd name="connsiteY15" fmla="*/ 887620 h 2999325"/>
                <a:gd name="connsiteX16" fmla="*/ 310534 w 3649896"/>
                <a:gd name="connsiteY16" fmla="*/ 688841 h 2999325"/>
                <a:gd name="connsiteX17" fmla="*/ 177982 w 3649896"/>
                <a:gd name="connsiteY17" fmla="*/ 480782 h 2999325"/>
                <a:gd name="connsiteX18" fmla="*/ 131974 w 3649896"/>
                <a:gd name="connsiteY18" fmla="*/ 416802 h 2999325"/>
                <a:gd name="connsiteX19" fmla="*/ 36052 w 3649896"/>
                <a:gd name="connsiteY19" fmla="*/ 259635 h 2999325"/>
                <a:gd name="connsiteX20" fmla="*/ 5674 w 3649896"/>
                <a:gd name="connsiteY20" fmla="*/ 177875 h 2999325"/>
                <a:gd name="connsiteX21" fmla="*/ 3818 w 3649896"/>
                <a:gd name="connsiteY21" fmla="*/ 67692 h 2999325"/>
                <a:gd name="connsiteX22" fmla="*/ 78739 w 3649896"/>
                <a:gd name="connsiteY22" fmla="*/ 1759 h 2999325"/>
                <a:gd name="connsiteX23" fmla="*/ 86651 w 3649896"/>
                <a:gd name="connsiteY23" fmla="*/ 0 h 2999325"/>
                <a:gd name="connsiteX24" fmla="*/ 123672 w 3649896"/>
                <a:gd name="connsiteY24" fmla="*/ 0 h 2999325"/>
                <a:gd name="connsiteX25" fmla="*/ 265405 w 3649896"/>
                <a:gd name="connsiteY25" fmla="*/ 124347 h 2999325"/>
                <a:gd name="connsiteX26" fmla="*/ 462621 w 3649896"/>
                <a:gd name="connsiteY26" fmla="*/ 375385 h 2999325"/>
                <a:gd name="connsiteX27" fmla="*/ 533147 w 3649896"/>
                <a:gd name="connsiteY27" fmla="*/ 444933 h 2999325"/>
                <a:gd name="connsiteX28" fmla="*/ 635808 w 3649896"/>
                <a:gd name="connsiteY28" fmla="*/ 562150 h 2999325"/>
                <a:gd name="connsiteX29" fmla="*/ 711413 w 3649896"/>
                <a:gd name="connsiteY29" fmla="*/ 643224 h 2999325"/>
                <a:gd name="connsiteX30" fmla="*/ 734075 w 3649896"/>
                <a:gd name="connsiteY30" fmla="*/ 640196 h 2999325"/>
                <a:gd name="connsiteX31" fmla="*/ 787310 w 3649896"/>
                <a:gd name="connsiteY31" fmla="*/ 585006 h 2999325"/>
                <a:gd name="connsiteX32" fmla="*/ 912341 w 3649896"/>
                <a:gd name="connsiteY32" fmla="*/ 567229 h 2999325"/>
                <a:gd name="connsiteX33" fmla="*/ 993611 w 3649896"/>
                <a:gd name="connsiteY33" fmla="*/ 598975 h 2999325"/>
                <a:gd name="connsiteX34" fmla="*/ 1018032 w 3649896"/>
                <a:gd name="connsiteY34" fmla="*/ 589207 h 2999325"/>
                <a:gd name="connsiteX35" fmla="*/ 1159961 w 3649896"/>
                <a:gd name="connsiteY35" fmla="*/ 513212 h 2999325"/>
                <a:gd name="connsiteX36" fmla="*/ 1389020 w 3649896"/>
                <a:gd name="connsiteY36" fmla="*/ 582077 h 2999325"/>
                <a:gd name="connsiteX37" fmla="*/ 1455834 w 3649896"/>
                <a:gd name="connsiteY37" fmla="*/ 595361 h 2999325"/>
                <a:gd name="connsiteX38" fmla="*/ 1719473 w 3649896"/>
                <a:gd name="connsiteY38" fmla="*/ 629647 h 2999325"/>
                <a:gd name="connsiteX39" fmla="*/ 1792440 w 3649896"/>
                <a:gd name="connsiteY39" fmla="*/ 640001 h 2999325"/>
                <a:gd name="connsiteX40" fmla="*/ 1903307 w 3649896"/>
                <a:gd name="connsiteY40" fmla="*/ 711698 h 2999325"/>
                <a:gd name="connsiteX41" fmla="*/ 2089192 w 3649896"/>
                <a:gd name="connsiteY41" fmla="*/ 985398 h 2999325"/>
                <a:gd name="connsiteX42" fmla="*/ 2191854 w 3649896"/>
                <a:gd name="connsiteY42" fmla="*/ 1134750 h 2999325"/>
                <a:gd name="connsiteX43" fmla="*/ 2274980 w 3649896"/>
                <a:gd name="connsiteY43" fmla="*/ 1301393 h 2999325"/>
                <a:gd name="connsiteX44" fmla="*/ 2434198 w 3649896"/>
                <a:gd name="connsiteY44" fmla="*/ 1506424 h 2999325"/>
                <a:gd name="connsiteX45" fmla="*/ 2571244 w 3649896"/>
                <a:gd name="connsiteY45" fmla="*/ 1606350 h 2999325"/>
                <a:gd name="connsiteX46" fmla="*/ 2623698 w 3649896"/>
                <a:gd name="connsiteY46" fmla="*/ 1653433 h 2999325"/>
                <a:gd name="connsiteX47" fmla="*/ 2914493 w 3649896"/>
                <a:gd name="connsiteY47" fmla="*/ 1925569 h 2999325"/>
                <a:gd name="connsiteX48" fmla="*/ 3181061 w 3649896"/>
                <a:gd name="connsiteY48" fmla="*/ 2146034 h 2999325"/>
                <a:gd name="connsiteX49" fmla="*/ 3303523 w 3649896"/>
                <a:gd name="connsiteY49" fmla="*/ 2240389 h 2999325"/>
                <a:gd name="connsiteX50" fmla="*/ 3649896 w 3649896"/>
                <a:gd name="connsiteY50" fmla="*/ 2951428 h 2999325"/>
                <a:gd name="connsiteX51" fmla="*/ 2779158 w 3649896"/>
                <a:gd name="connsiteY51" fmla="*/ 2999325 h 2999325"/>
                <a:gd name="connsiteX52" fmla="*/ 2659254 w 3649896"/>
                <a:gd name="connsiteY52" fmla="*/ 2928257 h 2999325"/>
                <a:gd name="connsiteX53" fmla="*/ 2528752 w 3649896"/>
                <a:gd name="connsiteY53" fmla="*/ 2795119 h 2999325"/>
                <a:gd name="connsiteX54" fmla="*/ 2110681 w 3649896"/>
                <a:gd name="connsiteY54" fmla="*/ 2449916 h 2999325"/>
                <a:gd name="connsiteX55" fmla="*/ 1851146 w 3649896"/>
                <a:gd name="connsiteY55" fmla="*/ 2275460 h 2999325"/>
                <a:gd name="connsiteX56" fmla="*/ 1803672 w 3649896"/>
                <a:gd name="connsiteY56" fmla="*/ 2237854 h 2999325"/>
                <a:gd name="connsiteX57" fmla="*/ 1654906 w 3649896"/>
                <a:gd name="connsiteY57" fmla="*/ 2154434 h 2999325"/>
                <a:gd name="connsiteX58" fmla="*/ 1547458 w 3649896"/>
                <a:gd name="connsiteY58" fmla="*/ 2137048 h 2999325"/>
                <a:gd name="connsiteX59" fmla="*/ 1355419 w 3649896"/>
                <a:gd name="connsiteY59" fmla="*/ 2117511 h 2999325"/>
                <a:gd name="connsiteX60" fmla="*/ 1222866 w 3649896"/>
                <a:gd name="connsiteY60" fmla="*/ 2073946 h 2999325"/>
                <a:gd name="connsiteX61" fmla="*/ 957958 w 3649896"/>
                <a:gd name="connsiteY61" fmla="*/ 2004691 h 2999325"/>
                <a:gd name="connsiteX62" fmla="*/ 772756 w 3649896"/>
                <a:gd name="connsiteY62" fmla="*/ 1908867 h 2999325"/>
                <a:gd name="connsiteX63" fmla="*/ 692365 w 3649896"/>
                <a:gd name="connsiteY63" fmla="*/ 1834922 h 2999325"/>
                <a:gd name="connsiteX64" fmla="*/ 641181 w 3649896"/>
                <a:gd name="connsiteY64" fmla="*/ 1776998 h 2999325"/>
                <a:gd name="connsiteX65" fmla="*/ 494563 w 3649896"/>
                <a:gd name="connsiteY65" fmla="*/ 1656656 h 2999325"/>
                <a:gd name="connsiteX66" fmla="*/ 408996 w 3649896"/>
                <a:gd name="connsiteY66" fmla="*/ 1588964 h 2999325"/>
                <a:gd name="connsiteX67" fmla="*/ 375003 w 3649896"/>
                <a:gd name="connsiteY67" fmla="*/ 1545300 h 2999325"/>
                <a:gd name="connsiteX68" fmla="*/ 301841 w 3649896"/>
                <a:gd name="connsiteY68" fmla="*/ 1481222 h 2999325"/>
                <a:gd name="connsiteX69" fmla="*/ 164795 w 3649896"/>
                <a:gd name="connsiteY69" fmla="*/ 1430429 h 2999325"/>
                <a:gd name="connsiteX70" fmla="*/ 97298 w 3649896"/>
                <a:gd name="connsiteY70" fmla="*/ 1383639 h 2999325"/>
                <a:gd name="connsiteX0" fmla="*/ 97298 w 3303523"/>
                <a:gd name="connsiteY0" fmla="*/ 1383639 h 2999325"/>
                <a:gd name="connsiteX1" fmla="*/ 109410 w 3303523"/>
                <a:gd name="connsiteY1" fmla="*/ 1263396 h 2999325"/>
                <a:gd name="connsiteX2" fmla="*/ 267261 w 3303523"/>
                <a:gd name="connsiteY2" fmla="*/ 1208011 h 2999325"/>
                <a:gd name="connsiteX3" fmla="*/ 398934 w 3303523"/>
                <a:gd name="connsiteY3" fmla="*/ 1223249 h 2999325"/>
                <a:gd name="connsiteX4" fmla="*/ 490363 w 3303523"/>
                <a:gd name="connsiteY4" fmla="*/ 1251088 h 2999325"/>
                <a:gd name="connsiteX5" fmla="*/ 488996 w 3303523"/>
                <a:gd name="connsiteY5" fmla="*/ 1255191 h 2999325"/>
                <a:gd name="connsiteX6" fmla="*/ 490363 w 3303523"/>
                <a:gd name="connsiteY6" fmla="*/ 1254409 h 2999325"/>
                <a:gd name="connsiteX7" fmla="*/ 597616 w 3303523"/>
                <a:gd name="connsiteY7" fmla="*/ 1318976 h 2999325"/>
                <a:gd name="connsiteX8" fmla="*/ 653391 w 3303523"/>
                <a:gd name="connsiteY8" fmla="*/ 1362150 h 2999325"/>
                <a:gd name="connsiteX9" fmla="*/ 842598 w 3303523"/>
                <a:gd name="connsiteY9" fmla="*/ 1485618 h 2999325"/>
                <a:gd name="connsiteX10" fmla="*/ 839667 w 3303523"/>
                <a:gd name="connsiteY10" fmla="*/ 1468915 h 2999325"/>
                <a:gd name="connsiteX11" fmla="*/ 745308 w 3303523"/>
                <a:gd name="connsiteY11" fmla="*/ 1306179 h 2999325"/>
                <a:gd name="connsiteX12" fmla="*/ 698813 w 3303523"/>
                <a:gd name="connsiteY12" fmla="*/ 1240245 h 2999325"/>
                <a:gd name="connsiteX13" fmla="*/ 638935 w 3303523"/>
                <a:gd name="connsiteY13" fmla="*/ 1139342 h 2999325"/>
                <a:gd name="connsiteX14" fmla="*/ 517811 w 3303523"/>
                <a:gd name="connsiteY14" fmla="*/ 974263 h 2999325"/>
                <a:gd name="connsiteX15" fmla="*/ 451486 w 3303523"/>
                <a:gd name="connsiteY15" fmla="*/ 887620 h 2999325"/>
                <a:gd name="connsiteX16" fmla="*/ 310534 w 3303523"/>
                <a:gd name="connsiteY16" fmla="*/ 688841 h 2999325"/>
                <a:gd name="connsiteX17" fmla="*/ 177982 w 3303523"/>
                <a:gd name="connsiteY17" fmla="*/ 480782 h 2999325"/>
                <a:gd name="connsiteX18" fmla="*/ 131974 w 3303523"/>
                <a:gd name="connsiteY18" fmla="*/ 416802 h 2999325"/>
                <a:gd name="connsiteX19" fmla="*/ 36052 w 3303523"/>
                <a:gd name="connsiteY19" fmla="*/ 259635 h 2999325"/>
                <a:gd name="connsiteX20" fmla="*/ 5674 w 3303523"/>
                <a:gd name="connsiteY20" fmla="*/ 177875 h 2999325"/>
                <a:gd name="connsiteX21" fmla="*/ 3818 w 3303523"/>
                <a:gd name="connsiteY21" fmla="*/ 67692 h 2999325"/>
                <a:gd name="connsiteX22" fmla="*/ 78739 w 3303523"/>
                <a:gd name="connsiteY22" fmla="*/ 1759 h 2999325"/>
                <a:gd name="connsiteX23" fmla="*/ 86651 w 3303523"/>
                <a:gd name="connsiteY23" fmla="*/ 0 h 2999325"/>
                <a:gd name="connsiteX24" fmla="*/ 123672 w 3303523"/>
                <a:gd name="connsiteY24" fmla="*/ 0 h 2999325"/>
                <a:gd name="connsiteX25" fmla="*/ 265405 w 3303523"/>
                <a:gd name="connsiteY25" fmla="*/ 124347 h 2999325"/>
                <a:gd name="connsiteX26" fmla="*/ 462621 w 3303523"/>
                <a:gd name="connsiteY26" fmla="*/ 375385 h 2999325"/>
                <a:gd name="connsiteX27" fmla="*/ 533147 w 3303523"/>
                <a:gd name="connsiteY27" fmla="*/ 444933 h 2999325"/>
                <a:gd name="connsiteX28" fmla="*/ 635808 w 3303523"/>
                <a:gd name="connsiteY28" fmla="*/ 562150 h 2999325"/>
                <a:gd name="connsiteX29" fmla="*/ 711413 w 3303523"/>
                <a:gd name="connsiteY29" fmla="*/ 643224 h 2999325"/>
                <a:gd name="connsiteX30" fmla="*/ 734075 w 3303523"/>
                <a:gd name="connsiteY30" fmla="*/ 640196 h 2999325"/>
                <a:gd name="connsiteX31" fmla="*/ 787310 w 3303523"/>
                <a:gd name="connsiteY31" fmla="*/ 585006 h 2999325"/>
                <a:gd name="connsiteX32" fmla="*/ 912341 w 3303523"/>
                <a:gd name="connsiteY32" fmla="*/ 567229 h 2999325"/>
                <a:gd name="connsiteX33" fmla="*/ 993611 w 3303523"/>
                <a:gd name="connsiteY33" fmla="*/ 598975 h 2999325"/>
                <a:gd name="connsiteX34" fmla="*/ 1018032 w 3303523"/>
                <a:gd name="connsiteY34" fmla="*/ 589207 h 2999325"/>
                <a:gd name="connsiteX35" fmla="*/ 1159961 w 3303523"/>
                <a:gd name="connsiteY35" fmla="*/ 513212 h 2999325"/>
                <a:gd name="connsiteX36" fmla="*/ 1389020 w 3303523"/>
                <a:gd name="connsiteY36" fmla="*/ 582077 h 2999325"/>
                <a:gd name="connsiteX37" fmla="*/ 1455834 w 3303523"/>
                <a:gd name="connsiteY37" fmla="*/ 595361 h 2999325"/>
                <a:gd name="connsiteX38" fmla="*/ 1719473 w 3303523"/>
                <a:gd name="connsiteY38" fmla="*/ 629647 h 2999325"/>
                <a:gd name="connsiteX39" fmla="*/ 1792440 w 3303523"/>
                <a:gd name="connsiteY39" fmla="*/ 640001 h 2999325"/>
                <a:gd name="connsiteX40" fmla="*/ 1903307 w 3303523"/>
                <a:gd name="connsiteY40" fmla="*/ 711698 h 2999325"/>
                <a:gd name="connsiteX41" fmla="*/ 2089192 w 3303523"/>
                <a:gd name="connsiteY41" fmla="*/ 985398 h 2999325"/>
                <a:gd name="connsiteX42" fmla="*/ 2191854 w 3303523"/>
                <a:gd name="connsiteY42" fmla="*/ 1134750 h 2999325"/>
                <a:gd name="connsiteX43" fmla="*/ 2274980 w 3303523"/>
                <a:gd name="connsiteY43" fmla="*/ 1301393 h 2999325"/>
                <a:gd name="connsiteX44" fmla="*/ 2434198 w 3303523"/>
                <a:gd name="connsiteY44" fmla="*/ 1506424 h 2999325"/>
                <a:gd name="connsiteX45" fmla="*/ 2571244 w 3303523"/>
                <a:gd name="connsiteY45" fmla="*/ 1606350 h 2999325"/>
                <a:gd name="connsiteX46" fmla="*/ 2623698 w 3303523"/>
                <a:gd name="connsiteY46" fmla="*/ 1653433 h 2999325"/>
                <a:gd name="connsiteX47" fmla="*/ 2914493 w 3303523"/>
                <a:gd name="connsiteY47" fmla="*/ 1925569 h 2999325"/>
                <a:gd name="connsiteX48" fmla="*/ 3181061 w 3303523"/>
                <a:gd name="connsiteY48" fmla="*/ 2146034 h 2999325"/>
                <a:gd name="connsiteX49" fmla="*/ 3303523 w 3303523"/>
                <a:gd name="connsiteY49" fmla="*/ 2240389 h 2999325"/>
                <a:gd name="connsiteX50" fmla="*/ 3246539 w 3303523"/>
                <a:gd name="connsiteY50" fmla="*/ 2961249 h 2999325"/>
                <a:gd name="connsiteX51" fmla="*/ 2779158 w 3303523"/>
                <a:gd name="connsiteY51" fmla="*/ 2999325 h 2999325"/>
                <a:gd name="connsiteX52" fmla="*/ 2659254 w 3303523"/>
                <a:gd name="connsiteY52" fmla="*/ 2928257 h 2999325"/>
                <a:gd name="connsiteX53" fmla="*/ 2528752 w 3303523"/>
                <a:gd name="connsiteY53" fmla="*/ 2795119 h 2999325"/>
                <a:gd name="connsiteX54" fmla="*/ 2110681 w 3303523"/>
                <a:gd name="connsiteY54" fmla="*/ 2449916 h 2999325"/>
                <a:gd name="connsiteX55" fmla="*/ 1851146 w 3303523"/>
                <a:gd name="connsiteY55" fmla="*/ 2275460 h 2999325"/>
                <a:gd name="connsiteX56" fmla="*/ 1803672 w 3303523"/>
                <a:gd name="connsiteY56" fmla="*/ 2237854 h 2999325"/>
                <a:gd name="connsiteX57" fmla="*/ 1654906 w 3303523"/>
                <a:gd name="connsiteY57" fmla="*/ 2154434 h 2999325"/>
                <a:gd name="connsiteX58" fmla="*/ 1547458 w 3303523"/>
                <a:gd name="connsiteY58" fmla="*/ 2137048 h 2999325"/>
                <a:gd name="connsiteX59" fmla="*/ 1355419 w 3303523"/>
                <a:gd name="connsiteY59" fmla="*/ 2117511 h 2999325"/>
                <a:gd name="connsiteX60" fmla="*/ 1222866 w 3303523"/>
                <a:gd name="connsiteY60" fmla="*/ 2073946 h 2999325"/>
                <a:gd name="connsiteX61" fmla="*/ 957958 w 3303523"/>
                <a:gd name="connsiteY61" fmla="*/ 2004691 h 2999325"/>
                <a:gd name="connsiteX62" fmla="*/ 772756 w 3303523"/>
                <a:gd name="connsiteY62" fmla="*/ 1908867 h 2999325"/>
                <a:gd name="connsiteX63" fmla="*/ 692365 w 3303523"/>
                <a:gd name="connsiteY63" fmla="*/ 1834922 h 2999325"/>
                <a:gd name="connsiteX64" fmla="*/ 641181 w 3303523"/>
                <a:gd name="connsiteY64" fmla="*/ 1776998 h 2999325"/>
                <a:gd name="connsiteX65" fmla="*/ 494563 w 3303523"/>
                <a:gd name="connsiteY65" fmla="*/ 1656656 h 2999325"/>
                <a:gd name="connsiteX66" fmla="*/ 408996 w 3303523"/>
                <a:gd name="connsiteY66" fmla="*/ 1588964 h 2999325"/>
                <a:gd name="connsiteX67" fmla="*/ 375003 w 3303523"/>
                <a:gd name="connsiteY67" fmla="*/ 1545300 h 2999325"/>
                <a:gd name="connsiteX68" fmla="*/ 301841 w 3303523"/>
                <a:gd name="connsiteY68" fmla="*/ 1481222 h 2999325"/>
                <a:gd name="connsiteX69" fmla="*/ 164795 w 3303523"/>
                <a:gd name="connsiteY69" fmla="*/ 1430429 h 2999325"/>
                <a:gd name="connsiteX70" fmla="*/ 97298 w 3303523"/>
                <a:gd name="connsiteY70" fmla="*/ 1383639 h 2999325"/>
                <a:gd name="connsiteX0" fmla="*/ 97298 w 3246539"/>
                <a:gd name="connsiteY0" fmla="*/ 1383639 h 2999325"/>
                <a:gd name="connsiteX1" fmla="*/ 109410 w 3246539"/>
                <a:gd name="connsiteY1" fmla="*/ 1263396 h 2999325"/>
                <a:gd name="connsiteX2" fmla="*/ 267261 w 3246539"/>
                <a:gd name="connsiteY2" fmla="*/ 1208011 h 2999325"/>
                <a:gd name="connsiteX3" fmla="*/ 398934 w 3246539"/>
                <a:gd name="connsiteY3" fmla="*/ 1223249 h 2999325"/>
                <a:gd name="connsiteX4" fmla="*/ 490363 w 3246539"/>
                <a:gd name="connsiteY4" fmla="*/ 1251088 h 2999325"/>
                <a:gd name="connsiteX5" fmla="*/ 488996 w 3246539"/>
                <a:gd name="connsiteY5" fmla="*/ 1255191 h 2999325"/>
                <a:gd name="connsiteX6" fmla="*/ 490363 w 3246539"/>
                <a:gd name="connsiteY6" fmla="*/ 1254409 h 2999325"/>
                <a:gd name="connsiteX7" fmla="*/ 597616 w 3246539"/>
                <a:gd name="connsiteY7" fmla="*/ 1318976 h 2999325"/>
                <a:gd name="connsiteX8" fmla="*/ 653391 w 3246539"/>
                <a:gd name="connsiteY8" fmla="*/ 1362150 h 2999325"/>
                <a:gd name="connsiteX9" fmla="*/ 842598 w 3246539"/>
                <a:gd name="connsiteY9" fmla="*/ 1485618 h 2999325"/>
                <a:gd name="connsiteX10" fmla="*/ 839667 w 3246539"/>
                <a:gd name="connsiteY10" fmla="*/ 1468915 h 2999325"/>
                <a:gd name="connsiteX11" fmla="*/ 745308 w 3246539"/>
                <a:gd name="connsiteY11" fmla="*/ 1306179 h 2999325"/>
                <a:gd name="connsiteX12" fmla="*/ 698813 w 3246539"/>
                <a:gd name="connsiteY12" fmla="*/ 1240245 h 2999325"/>
                <a:gd name="connsiteX13" fmla="*/ 638935 w 3246539"/>
                <a:gd name="connsiteY13" fmla="*/ 1139342 h 2999325"/>
                <a:gd name="connsiteX14" fmla="*/ 517811 w 3246539"/>
                <a:gd name="connsiteY14" fmla="*/ 974263 h 2999325"/>
                <a:gd name="connsiteX15" fmla="*/ 451486 w 3246539"/>
                <a:gd name="connsiteY15" fmla="*/ 887620 h 2999325"/>
                <a:gd name="connsiteX16" fmla="*/ 310534 w 3246539"/>
                <a:gd name="connsiteY16" fmla="*/ 688841 h 2999325"/>
                <a:gd name="connsiteX17" fmla="*/ 177982 w 3246539"/>
                <a:gd name="connsiteY17" fmla="*/ 480782 h 2999325"/>
                <a:gd name="connsiteX18" fmla="*/ 131974 w 3246539"/>
                <a:gd name="connsiteY18" fmla="*/ 416802 h 2999325"/>
                <a:gd name="connsiteX19" fmla="*/ 36052 w 3246539"/>
                <a:gd name="connsiteY19" fmla="*/ 259635 h 2999325"/>
                <a:gd name="connsiteX20" fmla="*/ 5674 w 3246539"/>
                <a:gd name="connsiteY20" fmla="*/ 177875 h 2999325"/>
                <a:gd name="connsiteX21" fmla="*/ 3818 w 3246539"/>
                <a:gd name="connsiteY21" fmla="*/ 67692 h 2999325"/>
                <a:gd name="connsiteX22" fmla="*/ 78739 w 3246539"/>
                <a:gd name="connsiteY22" fmla="*/ 1759 h 2999325"/>
                <a:gd name="connsiteX23" fmla="*/ 86651 w 3246539"/>
                <a:gd name="connsiteY23" fmla="*/ 0 h 2999325"/>
                <a:gd name="connsiteX24" fmla="*/ 123672 w 3246539"/>
                <a:gd name="connsiteY24" fmla="*/ 0 h 2999325"/>
                <a:gd name="connsiteX25" fmla="*/ 265405 w 3246539"/>
                <a:gd name="connsiteY25" fmla="*/ 124347 h 2999325"/>
                <a:gd name="connsiteX26" fmla="*/ 462621 w 3246539"/>
                <a:gd name="connsiteY26" fmla="*/ 375385 h 2999325"/>
                <a:gd name="connsiteX27" fmla="*/ 533147 w 3246539"/>
                <a:gd name="connsiteY27" fmla="*/ 444933 h 2999325"/>
                <a:gd name="connsiteX28" fmla="*/ 635808 w 3246539"/>
                <a:gd name="connsiteY28" fmla="*/ 562150 h 2999325"/>
                <a:gd name="connsiteX29" fmla="*/ 711413 w 3246539"/>
                <a:gd name="connsiteY29" fmla="*/ 643224 h 2999325"/>
                <a:gd name="connsiteX30" fmla="*/ 734075 w 3246539"/>
                <a:gd name="connsiteY30" fmla="*/ 640196 h 2999325"/>
                <a:gd name="connsiteX31" fmla="*/ 787310 w 3246539"/>
                <a:gd name="connsiteY31" fmla="*/ 585006 h 2999325"/>
                <a:gd name="connsiteX32" fmla="*/ 912341 w 3246539"/>
                <a:gd name="connsiteY32" fmla="*/ 567229 h 2999325"/>
                <a:gd name="connsiteX33" fmla="*/ 993611 w 3246539"/>
                <a:gd name="connsiteY33" fmla="*/ 598975 h 2999325"/>
                <a:gd name="connsiteX34" fmla="*/ 1018032 w 3246539"/>
                <a:gd name="connsiteY34" fmla="*/ 589207 h 2999325"/>
                <a:gd name="connsiteX35" fmla="*/ 1159961 w 3246539"/>
                <a:gd name="connsiteY35" fmla="*/ 513212 h 2999325"/>
                <a:gd name="connsiteX36" fmla="*/ 1389020 w 3246539"/>
                <a:gd name="connsiteY36" fmla="*/ 582077 h 2999325"/>
                <a:gd name="connsiteX37" fmla="*/ 1455834 w 3246539"/>
                <a:gd name="connsiteY37" fmla="*/ 595361 h 2999325"/>
                <a:gd name="connsiteX38" fmla="*/ 1719473 w 3246539"/>
                <a:gd name="connsiteY38" fmla="*/ 629647 h 2999325"/>
                <a:gd name="connsiteX39" fmla="*/ 1792440 w 3246539"/>
                <a:gd name="connsiteY39" fmla="*/ 640001 h 2999325"/>
                <a:gd name="connsiteX40" fmla="*/ 1903307 w 3246539"/>
                <a:gd name="connsiteY40" fmla="*/ 711698 h 2999325"/>
                <a:gd name="connsiteX41" fmla="*/ 2089192 w 3246539"/>
                <a:gd name="connsiteY41" fmla="*/ 985398 h 2999325"/>
                <a:gd name="connsiteX42" fmla="*/ 2191854 w 3246539"/>
                <a:gd name="connsiteY42" fmla="*/ 1134750 h 2999325"/>
                <a:gd name="connsiteX43" fmla="*/ 2274980 w 3246539"/>
                <a:gd name="connsiteY43" fmla="*/ 1301393 h 2999325"/>
                <a:gd name="connsiteX44" fmla="*/ 2434198 w 3246539"/>
                <a:gd name="connsiteY44" fmla="*/ 1506424 h 2999325"/>
                <a:gd name="connsiteX45" fmla="*/ 2571244 w 3246539"/>
                <a:gd name="connsiteY45" fmla="*/ 1606350 h 2999325"/>
                <a:gd name="connsiteX46" fmla="*/ 2623698 w 3246539"/>
                <a:gd name="connsiteY46" fmla="*/ 1653433 h 2999325"/>
                <a:gd name="connsiteX47" fmla="*/ 2914493 w 3246539"/>
                <a:gd name="connsiteY47" fmla="*/ 1925569 h 2999325"/>
                <a:gd name="connsiteX48" fmla="*/ 3181061 w 3246539"/>
                <a:gd name="connsiteY48" fmla="*/ 2146034 h 2999325"/>
                <a:gd name="connsiteX49" fmla="*/ 3246539 w 3246539"/>
                <a:gd name="connsiteY49" fmla="*/ 2961249 h 2999325"/>
                <a:gd name="connsiteX50" fmla="*/ 2779158 w 3246539"/>
                <a:gd name="connsiteY50" fmla="*/ 2999325 h 2999325"/>
                <a:gd name="connsiteX51" fmla="*/ 2659254 w 3246539"/>
                <a:gd name="connsiteY51" fmla="*/ 2928257 h 2999325"/>
                <a:gd name="connsiteX52" fmla="*/ 2528752 w 3246539"/>
                <a:gd name="connsiteY52" fmla="*/ 2795119 h 2999325"/>
                <a:gd name="connsiteX53" fmla="*/ 2110681 w 3246539"/>
                <a:gd name="connsiteY53" fmla="*/ 2449916 h 2999325"/>
                <a:gd name="connsiteX54" fmla="*/ 1851146 w 3246539"/>
                <a:gd name="connsiteY54" fmla="*/ 2275460 h 2999325"/>
                <a:gd name="connsiteX55" fmla="*/ 1803672 w 3246539"/>
                <a:gd name="connsiteY55" fmla="*/ 2237854 h 2999325"/>
                <a:gd name="connsiteX56" fmla="*/ 1654906 w 3246539"/>
                <a:gd name="connsiteY56" fmla="*/ 2154434 h 2999325"/>
                <a:gd name="connsiteX57" fmla="*/ 1547458 w 3246539"/>
                <a:gd name="connsiteY57" fmla="*/ 2137048 h 2999325"/>
                <a:gd name="connsiteX58" fmla="*/ 1355419 w 3246539"/>
                <a:gd name="connsiteY58" fmla="*/ 2117511 h 2999325"/>
                <a:gd name="connsiteX59" fmla="*/ 1222866 w 3246539"/>
                <a:gd name="connsiteY59" fmla="*/ 2073946 h 2999325"/>
                <a:gd name="connsiteX60" fmla="*/ 957958 w 3246539"/>
                <a:gd name="connsiteY60" fmla="*/ 2004691 h 2999325"/>
                <a:gd name="connsiteX61" fmla="*/ 772756 w 3246539"/>
                <a:gd name="connsiteY61" fmla="*/ 1908867 h 2999325"/>
                <a:gd name="connsiteX62" fmla="*/ 692365 w 3246539"/>
                <a:gd name="connsiteY62" fmla="*/ 1834922 h 2999325"/>
                <a:gd name="connsiteX63" fmla="*/ 641181 w 3246539"/>
                <a:gd name="connsiteY63" fmla="*/ 1776998 h 2999325"/>
                <a:gd name="connsiteX64" fmla="*/ 494563 w 3246539"/>
                <a:gd name="connsiteY64" fmla="*/ 1656656 h 2999325"/>
                <a:gd name="connsiteX65" fmla="*/ 408996 w 3246539"/>
                <a:gd name="connsiteY65" fmla="*/ 1588964 h 2999325"/>
                <a:gd name="connsiteX66" fmla="*/ 375003 w 3246539"/>
                <a:gd name="connsiteY66" fmla="*/ 1545300 h 2999325"/>
                <a:gd name="connsiteX67" fmla="*/ 301841 w 3246539"/>
                <a:gd name="connsiteY67" fmla="*/ 1481222 h 2999325"/>
                <a:gd name="connsiteX68" fmla="*/ 164795 w 3246539"/>
                <a:gd name="connsiteY68" fmla="*/ 1430429 h 2999325"/>
                <a:gd name="connsiteX69" fmla="*/ 97298 w 3246539"/>
                <a:gd name="connsiteY69" fmla="*/ 1383639 h 2999325"/>
                <a:gd name="connsiteX0" fmla="*/ 97298 w 3246539"/>
                <a:gd name="connsiteY0" fmla="*/ 1383639 h 2999325"/>
                <a:gd name="connsiteX1" fmla="*/ 109410 w 3246539"/>
                <a:gd name="connsiteY1" fmla="*/ 1263396 h 2999325"/>
                <a:gd name="connsiteX2" fmla="*/ 267261 w 3246539"/>
                <a:gd name="connsiteY2" fmla="*/ 1208011 h 2999325"/>
                <a:gd name="connsiteX3" fmla="*/ 398934 w 3246539"/>
                <a:gd name="connsiteY3" fmla="*/ 1223249 h 2999325"/>
                <a:gd name="connsiteX4" fmla="*/ 490363 w 3246539"/>
                <a:gd name="connsiteY4" fmla="*/ 1251088 h 2999325"/>
                <a:gd name="connsiteX5" fmla="*/ 488996 w 3246539"/>
                <a:gd name="connsiteY5" fmla="*/ 1255191 h 2999325"/>
                <a:gd name="connsiteX6" fmla="*/ 490363 w 3246539"/>
                <a:gd name="connsiteY6" fmla="*/ 1254409 h 2999325"/>
                <a:gd name="connsiteX7" fmla="*/ 597616 w 3246539"/>
                <a:gd name="connsiteY7" fmla="*/ 1318976 h 2999325"/>
                <a:gd name="connsiteX8" fmla="*/ 653391 w 3246539"/>
                <a:gd name="connsiteY8" fmla="*/ 1362150 h 2999325"/>
                <a:gd name="connsiteX9" fmla="*/ 842598 w 3246539"/>
                <a:gd name="connsiteY9" fmla="*/ 1485618 h 2999325"/>
                <a:gd name="connsiteX10" fmla="*/ 839667 w 3246539"/>
                <a:gd name="connsiteY10" fmla="*/ 1468915 h 2999325"/>
                <a:gd name="connsiteX11" fmla="*/ 745308 w 3246539"/>
                <a:gd name="connsiteY11" fmla="*/ 1306179 h 2999325"/>
                <a:gd name="connsiteX12" fmla="*/ 698813 w 3246539"/>
                <a:gd name="connsiteY12" fmla="*/ 1240245 h 2999325"/>
                <a:gd name="connsiteX13" fmla="*/ 638935 w 3246539"/>
                <a:gd name="connsiteY13" fmla="*/ 1139342 h 2999325"/>
                <a:gd name="connsiteX14" fmla="*/ 517811 w 3246539"/>
                <a:gd name="connsiteY14" fmla="*/ 974263 h 2999325"/>
                <a:gd name="connsiteX15" fmla="*/ 451486 w 3246539"/>
                <a:gd name="connsiteY15" fmla="*/ 887620 h 2999325"/>
                <a:gd name="connsiteX16" fmla="*/ 310534 w 3246539"/>
                <a:gd name="connsiteY16" fmla="*/ 688841 h 2999325"/>
                <a:gd name="connsiteX17" fmla="*/ 177982 w 3246539"/>
                <a:gd name="connsiteY17" fmla="*/ 480782 h 2999325"/>
                <a:gd name="connsiteX18" fmla="*/ 131974 w 3246539"/>
                <a:gd name="connsiteY18" fmla="*/ 416802 h 2999325"/>
                <a:gd name="connsiteX19" fmla="*/ 36052 w 3246539"/>
                <a:gd name="connsiteY19" fmla="*/ 259635 h 2999325"/>
                <a:gd name="connsiteX20" fmla="*/ 5674 w 3246539"/>
                <a:gd name="connsiteY20" fmla="*/ 177875 h 2999325"/>
                <a:gd name="connsiteX21" fmla="*/ 3818 w 3246539"/>
                <a:gd name="connsiteY21" fmla="*/ 67692 h 2999325"/>
                <a:gd name="connsiteX22" fmla="*/ 78739 w 3246539"/>
                <a:gd name="connsiteY22" fmla="*/ 1759 h 2999325"/>
                <a:gd name="connsiteX23" fmla="*/ 86651 w 3246539"/>
                <a:gd name="connsiteY23" fmla="*/ 0 h 2999325"/>
                <a:gd name="connsiteX24" fmla="*/ 123672 w 3246539"/>
                <a:gd name="connsiteY24" fmla="*/ 0 h 2999325"/>
                <a:gd name="connsiteX25" fmla="*/ 265405 w 3246539"/>
                <a:gd name="connsiteY25" fmla="*/ 124347 h 2999325"/>
                <a:gd name="connsiteX26" fmla="*/ 462621 w 3246539"/>
                <a:gd name="connsiteY26" fmla="*/ 375385 h 2999325"/>
                <a:gd name="connsiteX27" fmla="*/ 533147 w 3246539"/>
                <a:gd name="connsiteY27" fmla="*/ 444933 h 2999325"/>
                <a:gd name="connsiteX28" fmla="*/ 635808 w 3246539"/>
                <a:gd name="connsiteY28" fmla="*/ 562150 h 2999325"/>
                <a:gd name="connsiteX29" fmla="*/ 711413 w 3246539"/>
                <a:gd name="connsiteY29" fmla="*/ 643224 h 2999325"/>
                <a:gd name="connsiteX30" fmla="*/ 734075 w 3246539"/>
                <a:gd name="connsiteY30" fmla="*/ 640196 h 2999325"/>
                <a:gd name="connsiteX31" fmla="*/ 787310 w 3246539"/>
                <a:gd name="connsiteY31" fmla="*/ 585006 h 2999325"/>
                <a:gd name="connsiteX32" fmla="*/ 912341 w 3246539"/>
                <a:gd name="connsiteY32" fmla="*/ 567229 h 2999325"/>
                <a:gd name="connsiteX33" fmla="*/ 993611 w 3246539"/>
                <a:gd name="connsiteY33" fmla="*/ 598975 h 2999325"/>
                <a:gd name="connsiteX34" fmla="*/ 1018032 w 3246539"/>
                <a:gd name="connsiteY34" fmla="*/ 589207 h 2999325"/>
                <a:gd name="connsiteX35" fmla="*/ 1159961 w 3246539"/>
                <a:gd name="connsiteY35" fmla="*/ 513212 h 2999325"/>
                <a:gd name="connsiteX36" fmla="*/ 1389020 w 3246539"/>
                <a:gd name="connsiteY36" fmla="*/ 582077 h 2999325"/>
                <a:gd name="connsiteX37" fmla="*/ 1455834 w 3246539"/>
                <a:gd name="connsiteY37" fmla="*/ 595361 h 2999325"/>
                <a:gd name="connsiteX38" fmla="*/ 1719473 w 3246539"/>
                <a:gd name="connsiteY38" fmla="*/ 629647 h 2999325"/>
                <a:gd name="connsiteX39" fmla="*/ 1792440 w 3246539"/>
                <a:gd name="connsiteY39" fmla="*/ 640001 h 2999325"/>
                <a:gd name="connsiteX40" fmla="*/ 1903307 w 3246539"/>
                <a:gd name="connsiteY40" fmla="*/ 711698 h 2999325"/>
                <a:gd name="connsiteX41" fmla="*/ 2089192 w 3246539"/>
                <a:gd name="connsiteY41" fmla="*/ 985398 h 2999325"/>
                <a:gd name="connsiteX42" fmla="*/ 2191854 w 3246539"/>
                <a:gd name="connsiteY42" fmla="*/ 1134750 h 2999325"/>
                <a:gd name="connsiteX43" fmla="*/ 2274980 w 3246539"/>
                <a:gd name="connsiteY43" fmla="*/ 1301393 h 2999325"/>
                <a:gd name="connsiteX44" fmla="*/ 2434198 w 3246539"/>
                <a:gd name="connsiteY44" fmla="*/ 1506424 h 2999325"/>
                <a:gd name="connsiteX45" fmla="*/ 2571244 w 3246539"/>
                <a:gd name="connsiteY45" fmla="*/ 1606350 h 2999325"/>
                <a:gd name="connsiteX46" fmla="*/ 2623698 w 3246539"/>
                <a:gd name="connsiteY46" fmla="*/ 1653433 h 2999325"/>
                <a:gd name="connsiteX47" fmla="*/ 2914493 w 3246539"/>
                <a:gd name="connsiteY47" fmla="*/ 1925569 h 2999325"/>
                <a:gd name="connsiteX48" fmla="*/ 3110592 w 3246539"/>
                <a:gd name="connsiteY48" fmla="*/ 2138346 h 2999325"/>
                <a:gd name="connsiteX49" fmla="*/ 3246539 w 3246539"/>
                <a:gd name="connsiteY49" fmla="*/ 2961249 h 2999325"/>
                <a:gd name="connsiteX50" fmla="*/ 2779158 w 3246539"/>
                <a:gd name="connsiteY50" fmla="*/ 2999325 h 2999325"/>
                <a:gd name="connsiteX51" fmla="*/ 2659254 w 3246539"/>
                <a:gd name="connsiteY51" fmla="*/ 2928257 h 2999325"/>
                <a:gd name="connsiteX52" fmla="*/ 2528752 w 3246539"/>
                <a:gd name="connsiteY52" fmla="*/ 2795119 h 2999325"/>
                <a:gd name="connsiteX53" fmla="*/ 2110681 w 3246539"/>
                <a:gd name="connsiteY53" fmla="*/ 2449916 h 2999325"/>
                <a:gd name="connsiteX54" fmla="*/ 1851146 w 3246539"/>
                <a:gd name="connsiteY54" fmla="*/ 2275460 h 2999325"/>
                <a:gd name="connsiteX55" fmla="*/ 1803672 w 3246539"/>
                <a:gd name="connsiteY55" fmla="*/ 2237854 h 2999325"/>
                <a:gd name="connsiteX56" fmla="*/ 1654906 w 3246539"/>
                <a:gd name="connsiteY56" fmla="*/ 2154434 h 2999325"/>
                <a:gd name="connsiteX57" fmla="*/ 1547458 w 3246539"/>
                <a:gd name="connsiteY57" fmla="*/ 2137048 h 2999325"/>
                <a:gd name="connsiteX58" fmla="*/ 1355419 w 3246539"/>
                <a:gd name="connsiteY58" fmla="*/ 2117511 h 2999325"/>
                <a:gd name="connsiteX59" fmla="*/ 1222866 w 3246539"/>
                <a:gd name="connsiteY59" fmla="*/ 2073946 h 2999325"/>
                <a:gd name="connsiteX60" fmla="*/ 957958 w 3246539"/>
                <a:gd name="connsiteY60" fmla="*/ 2004691 h 2999325"/>
                <a:gd name="connsiteX61" fmla="*/ 772756 w 3246539"/>
                <a:gd name="connsiteY61" fmla="*/ 1908867 h 2999325"/>
                <a:gd name="connsiteX62" fmla="*/ 692365 w 3246539"/>
                <a:gd name="connsiteY62" fmla="*/ 1834922 h 2999325"/>
                <a:gd name="connsiteX63" fmla="*/ 641181 w 3246539"/>
                <a:gd name="connsiteY63" fmla="*/ 1776998 h 2999325"/>
                <a:gd name="connsiteX64" fmla="*/ 494563 w 3246539"/>
                <a:gd name="connsiteY64" fmla="*/ 1656656 h 2999325"/>
                <a:gd name="connsiteX65" fmla="*/ 408996 w 3246539"/>
                <a:gd name="connsiteY65" fmla="*/ 1588964 h 2999325"/>
                <a:gd name="connsiteX66" fmla="*/ 375003 w 3246539"/>
                <a:gd name="connsiteY66" fmla="*/ 1545300 h 2999325"/>
                <a:gd name="connsiteX67" fmla="*/ 301841 w 3246539"/>
                <a:gd name="connsiteY67" fmla="*/ 1481222 h 2999325"/>
                <a:gd name="connsiteX68" fmla="*/ 164795 w 3246539"/>
                <a:gd name="connsiteY68" fmla="*/ 1430429 h 2999325"/>
                <a:gd name="connsiteX69" fmla="*/ 97298 w 3246539"/>
                <a:gd name="connsiteY69" fmla="*/ 1383639 h 299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246539" h="2999325">
                  <a:moveTo>
                    <a:pt x="97298" y="1383639"/>
                  </a:moveTo>
                  <a:cubicBezTo>
                    <a:pt x="71804" y="1343786"/>
                    <a:pt x="77468" y="1298658"/>
                    <a:pt x="109410" y="1263396"/>
                  </a:cubicBezTo>
                  <a:cubicBezTo>
                    <a:pt x="152487" y="1215826"/>
                    <a:pt x="204746" y="1201759"/>
                    <a:pt x="267261" y="1208011"/>
                  </a:cubicBezTo>
                  <a:cubicBezTo>
                    <a:pt x="311218" y="1212406"/>
                    <a:pt x="355467" y="1214165"/>
                    <a:pt x="398934" y="1223249"/>
                  </a:cubicBezTo>
                  <a:cubicBezTo>
                    <a:pt x="430289" y="1229794"/>
                    <a:pt x="460473" y="1239953"/>
                    <a:pt x="490363" y="1251088"/>
                  </a:cubicBezTo>
                  <a:cubicBezTo>
                    <a:pt x="489679" y="1252553"/>
                    <a:pt x="489288" y="1253920"/>
                    <a:pt x="488996" y="1255191"/>
                  </a:cubicBezTo>
                  <a:cubicBezTo>
                    <a:pt x="489484" y="1254898"/>
                    <a:pt x="489875" y="1254702"/>
                    <a:pt x="490363" y="1254409"/>
                  </a:cubicBezTo>
                  <a:cubicBezTo>
                    <a:pt x="536565" y="1258511"/>
                    <a:pt x="570949" y="1283323"/>
                    <a:pt x="597616" y="1318976"/>
                  </a:cubicBezTo>
                  <a:cubicBezTo>
                    <a:pt x="612658" y="1338902"/>
                    <a:pt x="630437" y="1352089"/>
                    <a:pt x="653391" y="1362150"/>
                  </a:cubicBezTo>
                  <a:cubicBezTo>
                    <a:pt x="723232" y="1392626"/>
                    <a:pt x="784673" y="1436680"/>
                    <a:pt x="842598" y="1485618"/>
                  </a:cubicBezTo>
                  <a:cubicBezTo>
                    <a:pt x="844552" y="1479562"/>
                    <a:pt x="842989" y="1473995"/>
                    <a:pt x="839667" y="1468915"/>
                  </a:cubicBezTo>
                  <a:cubicBezTo>
                    <a:pt x="804796" y="1416656"/>
                    <a:pt x="780864" y="1358048"/>
                    <a:pt x="745308" y="1306179"/>
                  </a:cubicBezTo>
                  <a:cubicBezTo>
                    <a:pt x="730070" y="1284006"/>
                    <a:pt x="715223" y="1261540"/>
                    <a:pt x="698813" y="1240245"/>
                  </a:cubicBezTo>
                  <a:cubicBezTo>
                    <a:pt x="674783" y="1208890"/>
                    <a:pt x="657591" y="1173823"/>
                    <a:pt x="638935" y="1139342"/>
                  </a:cubicBezTo>
                  <a:cubicBezTo>
                    <a:pt x="606309" y="1078780"/>
                    <a:pt x="562255" y="1026228"/>
                    <a:pt x="517811" y="974263"/>
                  </a:cubicBezTo>
                  <a:cubicBezTo>
                    <a:pt x="494075" y="946423"/>
                    <a:pt x="471315" y="918291"/>
                    <a:pt x="451486" y="887620"/>
                  </a:cubicBezTo>
                  <a:cubicBezTo>
                    <a:pt x="407335" y="819341"/>
                    <a:pt x="360449" y="753016"/>
                    <a:pt x="310534" y="688841"/>
                  </a:cubicBezTo>
                  <a:cubicBezTo>
                    <a:pt x="259838" y="623590"/>
                    <a:pt x="214514" y="555019"/>
                    <a:pt x="177982" y="480782"/>
                  </a:cubicBezTo>
                  <a:cubicBezTo>
                    <a:pt x="166358" y="457143"/>
                    <a:pt x="149654" y="436240"/>
                    <a:pt x="131974" y="416802"/>
                  </a:cubicBezTo>
                  <a:cubicBezTo>
                    <a:pt x="89776" y="370501"/>
                    <a:pt x="61839" y="315800"/>
                    <a:pt x="36052" y="259635"/>
                  </a:cubicBezTo>
                  <a:cubicBezTo>
                    <a:pt x="23842" y="233163"/>
                    <a:pt x="11535" y="206691"/>
                    <a:pt x="5674" y="177875"/>
                  </a:cubicBezTo>
                  <a:cubicBezTo>
                    <a:pt x="-1652" y="141344"/>
                    <a:pt x="-1457" y="104225"/>
                    <a:pt x="3818" y="67692"/>
                  </a:cubicBezTo>
                  <a:cubicBezTo>
                    <a:pt x="8995" y="31649"/>
                    <a:pt x="42402" y="4102"/>
                    <a:pt x="78739" y="1759"/>
                  </a:cubicBezTo>
                  <a:cubicBezTo>
                    <a:pt x="81474" y="1563"/>
                    <a:pt x="84404" y="2247"/>
                    <a:pt x="86651" y="0"/>
                  </a:cubicBezTo>
                  <a:lnTo>
                    <a:pt x="123672" y="0"/>
                  </a:lnTo>
                  <a:cubicBezTo>
                    <a:pt x="186382" y="23834"/>
                    <a:pt x="225259" y="74628"/>
                    <a:pt x="265405" y="124347"/>
                  </a:cubicBezTo>
                  <a:cubicBezTo>
                    <a:pt x="332218" y="207082"/>
                    <a:pt x="392488" y="294994"/>
                    <a:pt x="462621" y="375385"/>
                  </a:cubicBezTo>
                  <a:cubicBezTo>
                    <a:pt x="484404" y="400294"/>
                    <a:pt x="507555" y="423834"/>
                    <a:pt x="533147" y="444933"/>
                  </a:cubicBezTo>
                  <a:cubicBezTo>
                    <a:pt x="573782" y="478438"/>
                    <a:pt x="603769" y="521124"/>
                    <a:pt x="635808" y="562150"/>
                  </a:cubicBezTo>
                  <a:cubicBezTo>
                    <a:pt x="658569" y="591356"/>
                    <a:pt x="684648" y="617632"/>
                    <a:pt x="711413" y="643224"/>
                  </a:cubicBezTo>
                  <a:cubicBezTo>
                    <a:pt x="720400" y="651820"/>
                    <a:pt x="727042" y="651234"/>
                    <a:pt x="734075" y="640196"/>
                  </a:cubicBezTo>
                  <a:cubicBezTo>
                    <a:pt x="748043" y="618316"/>
                    <a:pt x="765235" y="599463"/>
                    <a:pt x="787310" y="585006"/>
                  </a:cubicBezTo>
                  <a:cubicBezTo>
                    <a:pt x="826382" y="559317"/>
                    <a:pt x="867896" y="553651"/>
                    <a:pt x="912341" y="567229"/>
                  </a:cubicBezTo>
                  <a:cubicBezTo>
                    <a:pt x="940180" y="575727"/>
                    <a:pt x="966847" y="587449"/>
                    <a:pt x="993611" y="598975"/>
                  </a:cubicBezTo>
                  <a:cubicBezTo>
                    <a:pt x="1005723" y="604152"/>
                    <a:pt x="1011975" y="602198"/>
                    <a:pt x="1018032" y="589207"/>
                  </a:cubicBezTo>
                  <a:cubicBezTo>
                    <a:pt x="1043819" y="533724"/>
                    <a:pt x="1100278" y="506179"/>
                    <a:pt x="1159961" y="513212"/>
                  </a:cubicBezTo>
                  <a:cubicBezTo>
                    <a:pt x="1240645" y="522687"/>
                    <a:pt x="1314882" y="552088"/>
                    <a:pt x="1389020" y="582077"/>
                  </a:cubicBezTo>
                  <a:cubicBezTo>
                    <a:pt x="1410609" y="590770"/>
                    <a:pt x="1432196" y="596142"/>
                    <a:pt x="1455834" y="595361"/>
                  </a:cubicBezTo>
                  <a:cubicBezTo>
                    <a:pt x="1545505" y="592235"/>
                    <a:pt x="1632830" y="608450"/>
                    <a:pt x="1719473" y="629647"/>
                  </a:cubicBezTo>
                  <a:cubicBezTo>
                    <a:pt x="1743404" y="635508"/>
                    <a:pt x="1768117" y="636581"/>
                    <a:pt x="1792440" y="640001"/>
                  </a:cubicBezTo>
                  <a:cubicBezTo>
                    <a:pt x="1840401" y="646740"/>
                    <a:pt x="1874492" y="673798"/>
                    <a:pt x="1903307" y="711698"/>
                  </a:cubicBezTo>
                  <a:cubicBezTo>
                    <a:pt x="1970121" y="799708"/>
                    <a:pt x="2028826" y="893090"/>
                    <a:pt x="2089192" y="985398"/>
                  </a:cubicBezTo>
                  <a:cubicBezTo>
                    <a:pt x="2122208" y="1035898"/>
                    <a:pt x="2162452" y="1081711"/>
                    <a:pt x="2191854" y="1134750"/>
                  </a:cubicBezTo>
                  <a:cubicBezTo>
                    <a:pt x="2221842" y="1189061"/>
                    <a:pt x="2250560" y="1244055"/>
                    <a:pt x="2274980" y="1301393"/>
                  </a:cubicBezTo>
                  <a:cubicBezTo>
                    <a:pt x="2309754" y="1383249"/>
                    <a:pt x="2366115" y="1449379"/>
                    <a:pt x="2434198" y="1506424"/>
                  </a:cubicBezTo>
                  <a:cubicBezTo>
                    <a:pt x="2477764" y="1542859"/>
                    <a:pt x="2527190" y="1570893"/>
                    <a:pt x="2571244" y="1606350"/>
                  </a:cubicBezTo>
                  <a:cubicBezTo>
                    <a:pt x="2589510" y="1621100"/>
                    <a:pt x="2607288" y="1636632"/>
                    <a:pt x="2623698" y="1653433"/>
                  </a:cubicBezTo>
                  <a:cubicBezTo>
                    <a:pt x="2716592" y="1748475"/>
                    <a:pt x="2833344" y="1844750"/>
                    <a:pt x="2914493" y="1925569"/>
                  </a:cubicBezTo>
                  <a:cubicBezTo>
                    <a:pt x="2995642" y="2006388"/>
                    <a:pt x="3019848" y="2067136"/>
                    <a:pt x="3110592" y="2138346"/>
                  </a:cubicBezTo>
                  <a:lnTo>
                    <a:pt x="3246539" y="2961249"/>
                  </a:lnTo>
                  <a:cubicBezTo>
                    <a:pt x="2933810" y="2961307"/>
                    <a:pt x="3069405" y="2983359"/>
                    <a:pt x="2779158" y="2999325"/>
                  </a:cubicBezTo>
                  <a:cubicBezTo>
                    <a:pt x="2757473" y="2999325"/>
                    <a:pt x="2700988" y="2962291"/>
                    <a:pt x="2659254" y="2928257"/>
                  </a:cubicBezTo>
                  <a:cubicBezTo>
                    <a:pt x="2617520" y="2894223"/>
                    <a:pt x="2572904" y="2838879"/>
                    <a:pt x="2528752" y="2795119"/>
                  </a:cubicBezTo>
                  <a:cubicBezTo>
                    <a:pt x="2399717" y="2667450"/>
                    <a:pt x="2261305" y="2551699"/>
                    <a:pt x="2110681" y="2449916"/>
                  </a:cubicBezTo>
                  <a:cubicBezTo>
                    <a:pt x="2024332" y="2391602"/>
                    <a:pt x="1935346" y="2337096"/>
                    <a:pt x="1851146" y="2275460"/>
                  </a:cubicBezTo>
                  <a:cubicBezTo>
                    <a:pt x="1834833" y="2263543"/>
                    <a:pt x="1818813" y="2251138"/>
                    <a:pt x="1803672" y="2237854"/>
                  </a:cubicBezTo>
                  <a:cubicBezTo>
                    <a:pt x="1759912" y="2199464"/>
                    <a:pt x="1709119" y="2173873"/>
                    <a:pt x="1654906" y="2154434"/>
                  </a:cubicBezTo>
                  <a:cubicBezTo>
                    <a:pt x="1620229" y="2142029"/>
                    <a:pt x="1583893" y="2139489"/>
                    <a:pt x="1547458" y="2137048"/>
                  </a:cubicBezTo>
                  <a:cubicBezTo>
                    <a:pt x="1483184" y="2132750"/>
                    <a:pt x="1418715" y="2131479"/>
                    <a:pt x="1355419" y="2117511"/>
                  </a:cubicBezTo>
                  <a:cubicBezTo>
                    <a:pt x="1309704" y="2107450"/>
                    <a:pt x="1266627" y="2089574"/>
                    <a:pt x="1222866" y="2073946"/>
                  </a:cubicBezTo>
                  <a:cubicBezTo>
                    <a:pt x="1136517" y="2042981"/>
                    <a:pt x="1048117" y="2020319"/>
                    <a:pt x="957958" y="2004691"/>
                  </a:cubicBezTo>
                  <a:cubicBezTo>
                    <a:pt x="885772" y="1992188"/>
                    <a:pt x="825113" y="1959171"/>
                    <a:pt x="772756" y="1908867"/>
                  </a:cubicBezTo>
                  <a:cubicBezTo>
                    <a:pt x="746481" y="1883665"/>
                    <a:pt x="718153" y="1860710"/>
                    <a:pt x="692365" y="1834922"/>
                  </a:cubicBezTo>
                  <a:cubicBezTo>
                    <a:pt x="674099" y="1816656"/>
                    <a:pt x="658763" y="1795850"/>
                    <a:pt x="641181" y="1776998"/>
                  </a:cubicBezTo>
                  <a:cubicBezTo>
                    <a:pt x="597713" y="1730209"/>
                    <a:pt x="546822" y="1692602"/>
                    <a:pt x="494563" y="1656656"/>
                  </a:cubicBezTo>
                  <a:cubicBezTo>
                    <a:pt x="464478" y="1635948"/>
                    <a:pt x="434099" y="1616021"/>
                    <a:pt x="408996" y="1588964"/>
                  </a:cubicBezTo>
                  <a:cubicBezTo>
                    <a:pt x="396395" y="1575386"/>
                    <a:pt x="384575" y="1561222"/>
                    <a:pt x="375003" y="1545300"/>
                  </a:cubicBezTo>
                  <a:cubicBezTo>
                    <a:pt x="357517" y="1515997"/>
                    <a:pt x="334172" y="1494116"/>
                    <a:pt x="301841" y="1481222"/>
                  </a:cubicBezTo>
                  <a:cubicBezTo>
                    <a:pt x="256614" y="1463152"/>
                    <a:pt x="212365" y="1442541"/>
                    <a:pt x="164795" y="1430429"/>
                  </a:cubicBezTo>
                  <a:cubicBezTo>
                    <a:pt x="137054" y="1423396"/>
                    <a:pt x="113317" y="1408744"/>
                    <a:pt x="97298" y="138363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Graphic 11">
              <a:extLst>
                <a:ext uri="{FF2B5EF4-FFF2-40B4-BE49-F238E27FC236}">
                  <a16:creationId xmlns:a16="http://schemas.microsoft.com/office/drawing/2014/main" id="{3D75F74C-72CC-4928-AFB0-4149D8E41EE4}"/>
                </a:ext>
              </a:extLst>
            </p:cNvPr>
            <p:cNvSpPr/>
            <p:nvPr/>
          </p:nvSpPr>
          <p:spPr>
            <a:xfrm rot="6958340">
              <a:off x="2330295" y="4616870"/>
              <a:ext cx="504588" cy="507039"/>
            </a:xfrm>
            <a:custGeom>
              <a:avLst/>
              <a:gdLst>
                <a:gd name="connsiteX0" fmla="*/ 6953 w 492034"/>
                <a:gd name="connsiteY0" fmla="*/ 0 h 494424"/>
                <a:gd name="connsiteX1" fmla="*/ 111538 w 492034"/>
                <a:gd name="connsiteY1" fmla="*/ 62960 h 494424"/>
                <a:gd name="connsiteX2" fmla="*/ 165926 w 492034"/>
                <a:gd name="connsiteY2" fmla="*/ 105061 h 494424"/>
                <a:gd name="connsiteX3" fmla="*/ 351377 w 492034"/>
                <a:gd name="connsiteY3" fmla="*/ 226314 h 494424"/>
                <a:gd name="connsiteX4" fmla="*/ 370999 w 492034"/>
                <a:gd name="connsiteY4" fmla="*/ 257461 h 494424"/>
                <a:gd name="connsiteX5" fmla="*/ 476822 w 492034"/>
                <a:gd name="connsiteY5" fmla="*/ 455867 h 494424"/>
                <a:gd name="connsiteX6" fmla="*/ 489776 w 492034"/>
                <a:gd name="connsiteY6" fmla="*/ 480441 h 494424"/>
                <a:gd name="connsiteX7" fmla="*/ 489776 w 492034"/>
                <a:gd name="connsiteY7" fmla="*/ 492443 h 494424"/>
                <a:gd name="connsiteX8" fmla="*/ 478536 w 492034"/>
                <a:gd name="connsiteY8" fmla="*/ 490252 h 494424"/>
                <a:gd name="connsiteX9" fmla="*/ 404336 w 492034"/>
                <a:gd name="connsiteY9" fmla="*/ 422053 h 494424"/>
                <a:gd name="connsiteX10" fmla="*/ 330422 w 492034"/>
                <a:gd name="connsiteY10" fmla="*/ 335090 h 494424"/>
                <a:gd name="connsiteX11" fmla="*/ 219170 w 492034"/>
                <a:gd name="connsiteY11" fmla="*/ 213265 h 494424"/>
                <a:gd name="connsiteX12" fmla="*/ 131445 w 492034"/>
                <a:gd name="connsiteY12" fmla="*/ 140208 h 494424"/>
                <a:gd name="connsiteX13" fmla="*/ 45815 w 492034"/>
                <a:gd name="connsiteY13" fmla="*/ 56864 h 494424"/>
                <a:gd name="connsiteX14" fmla="*/ 5144 w 492034"/>
                <a:gd name="connsiteY14" fmla="*/ 16383 h 494424"/>
                <a:gd name="connsiteX15" fmla="*/ 6953 w 492034"/>
                <a:gd name="connsiteY15" fmla="*/ 0 h 49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2034" h="494424">
                  <a:moveTo>
                    <a:pt x="6953" y="0"/>
                  </a:moveTo>
                  <a:cubicBezTo>
                    <a:pt x="52007" y="4001"/>
                    <a:pt x="85535" y="28194"/>
                    <a:pt x="111538" y="62960"/>
                  </a:cubicBezTo>
                  <a:cubicBezTo>
                    <a:pt x="126111" y="82487"/>
                    <a:pt x="143447" y="95250"/>
                    <a:pt x="165926" y="105061"/>
                  </a:cubicBezTo>
                  <a:cubicBezTo>
                    <a:pt x="234410" y="134969"/>
                    <a:pt x="294608" y="178213"/>
                    <a:pt x="351377" y="226314"/>
                  </a:cubicBezTo>
                  <a:cubicBezTo>
                    <a:pt x="361855" y="234220"/>
                    <a:pt x="366141" y="246031"/>
                    <a:pt x="370999" y="257461"/>
                  </a:cubicBezTo>
                  <a:cubicBezTo>
                    <a:pt x="400336" y="326708"/>
                    <a:pt x="431387" y="395097"/>
                    <a:pt x="476822" y="455867"/>
                  </a:cubicBezTo>
                  <a:cubicBezTo>
                    <a:pt x="482346" y="463201"/>
                    <a:pt x="485489" y="472250"/>
                    <a:pt x="489776" y="480441"/>
                  </a:cubicBezTo>
                  <a:cubicBezTo>
                    <a:pt x="491871" y="484442"/>
                    <a:pt x="493586" y="488537"/>
                    <a:pt x="489776" y="492443"/>
                  </a:cubicBezTo>
                  <a:cubicBezTo>
                    <a:pt x="485108" y="497110"/>
                    <a:pt x="482060" y="492347"/>
                    <a:pt x="478536" y="490252"/>
                  </a:cubicBezTo>
                  <a:cubicBezTo>
                    <a:pt x="449009" y="472726"/>
                    <a:pt x="426053" y="448247"/>
                    <a:pt x="404336" y="422053"/>
                  </a:cubicBezTo>
                  <a:cubicBezTo>
                    <a:pt x="380048" y="392811"/>
                    <a:pt x="355378" y="363760"/>
                    <a:pt x="330422" y="335090"/>
                  </a:cubicBezTo>
                  <a:cubicBezTo>
                    <a:pt x="294323" y="293656"/>
                    <a:pt x="257842" y="252508"/>
                    <a:pt x="219170" y="213265"/>
                  </a:cubicBezTo>
                  <a:cubicBezTo>
                    <a:pt x="192215" y="185928"/>
                    <a:pt x="159639" y="165830"/>
                    <a:pt x="131445" y="140208"/>
                  </a:cubicBezTo>
                  <a:cubicBezTo>
                    <a:pt x="101918" y="113348"/>
                    <a:pt x="74676" y="84392"/>
                    <a:pt x="45815" y="56864"/>
                  </a:cubicBezTo>
                  <a:cubicBezTo>
                    <a:pt x="32004" y="43625"/>
                    <a:pt x="18860" y="29718"/>
                    <a:pt x="5144" y="16383"/>
                  </a:cubicBezTo>
                  <a:cubicBezTo>
                    <a:pt x="-1810" y="10001"/>
                    <a:pt x="-2191" y="4667"/>
                    <a:pt x="6953" y="0"/>
                  </a:cubicBezTo>
                  <a:close/>
                </a:path>
              </a:pathLst>
            </a:custGeom>
            <a:solidFill>
              <a:srgbClr val="C19472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Rectangle 22">
              <a:extLst>
                <a:ext uri="{FF2B5EF4-FFF2-40B4-BE49-F238E27FC236}">
                  <a16:creationId xmlns:a16="http://schemas.microsoft.com/office/drawing/2014/main" id="{2B1457F8-F99E-4BB1-87C8-D78FE73FB2D2}"/>
                </a:ext>
              </a:extLst>
            </p:cNvPr>
            <p:cNvSpPr/>
            <p:nvPr/>
          </p:nvSpPr>
          <p:spPr>
            <a:xfrm rot="19908641">
              <a:off x="955719" y="5623188"/>
              <a:ext cx="674078" cy="11095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B64545A-C2F7-49B6-882F-C74C6B2866C0}"/>
                </a:ext>
              </a:extLst>
            </p:cNvPr>
            <p:cNvSpPr/>
            <p:nvPr/>
          </p:nvSpPr>
          <p:spPr>
            <a:xfrm rot="19908641">
              <a:off x="211321" y="5810551"/>
              <a:ext cx="1069135" cy="1272838"/>
            </a:xfrm>
            <a:custGeom>
              <a:avLst/>
              <a:gdLst>
                <a:gd name="connsiteX0" fmla="*/ 1404415 w 1404415"/>
                <a:gd name="connsiteY0" fmla="*/ 0 h 1255174"/>
                <a:gd name="connsiteX1" fmla="*/ 1404415 w 1404415"/>
                <a:gd name="connsiteY1" fmla="*/ 1255174 h 1255174"/>
                <a:gd name="connsiteX2" fmla="*/ 1187183 w 1404415"/>
                <a:gd name="connsiteY2" fmla="*/ 1255174 h 1255174"/>
                <a:gd name="connsiteX3" fmla="*/ 0 w 1404415"/>
                <a:gd name="connsiteY3" fmla="*/ 618897 h 1255174"/>
                <a:gd name="connsiteX4" fmla="*/ 331701 w 1404415"/>
                <a:gd name="connsiteY4" fmla="*/ 0 h 1255174"/>
                <a:gd name="connsiteX0" fmla="*/ 1404415 w 1404415"/>
                <a:gd name="connsiteY0" fmla="*/ 17664 h 1272838"/>
                <a:gd name="connsiteX1" fmla="*/ 1404415 w 1404415"/>
                <a:gd name="connsiteY1" fmla="*/ 1272838 h 1272838"/>
                <a:gd name="connsiteX2" fmla="*/ 1187183 w 1404415"/>
                <a:gd name="connsiteY2" fmla="*/ 1272838 h 1272838"/>
                <a:gd name="connsiteX3" fmla="*/ 0 w 1404415"/>
                <a:gd name="connsiteY3" fmla="*/ 636561 h 1272838"/>
                <a:gd name="connsiteX4" fmla="*/ 730892 w 1404415"/>
                <a:gd name="connsiteY4" fmla="*/ 0 h 1272838"/>
                <a:gd name="connsiteX5" fmla="*/ 1404415 w 1404415"/>
                <a:gd name="connsiteY5" fmla="*/ 17664 h 1272838"/>
                <a:gd name="connsiteX0" fmla="*/ 819667 w 819667"/>
                <a:gd name="connsiteY0" fmla="*/ 17664 h 1272838"/>
                <a:gd name="connsiteX1" fmla="*/ 819667 w 819667"/>
                <a:gd name="connsiteY1" fmla="*/ 1272838 h 1272838"/>
                <a:gd name="connsiteX2" fmla="*/ 602435 w 819667"/>
                <a:gd name="connsiteY2" fmla="*/ 1272838 h 1272838"/>
                <a:gd name="connsiteX3" fmla="*/ 0 w 819667"/>
                <a:gd name="connsiteY3" fmla="*/ 582658 h 1272838"/>
                <a:gd name="connsiteX4" fmla="*/ 146144 w 819667"/>
                <a:gd name="connsiteY4" fmla="*/ 0 h 1272838"/>
                <a:gd name="connsiteX5" fmla="*/ 819667 w 819667"/>
                <a:gd name="connsiteY5" fmla="*/ 17664 h 1272838"/>
                <a:gd name="connsiteX0" fmla="*/ 1069134 w 1069134"/>
                <a:gd name="connsiteY0" fmla="*/ 17664 h 1272838"/>
                <a:gd name="connsiteX1" fmla="*/ 1069134 w 1069134"/>
                <a:gd name="connsiteY1" fmla="*/ 1272838 h 1272838"/>
                <a:gd name="connsiteX2" fmla="*/ 851902 w 1069134"/>
                <a:gd name="connsiteY2" fmla="*/ 1272838 h 1272838"/>
                <a:gd name="connsiteX3" fmla="*/ -1 w 1069134"/>
                <a:gd name="connsiteY3" fmla="*/ 419838 h 1272838"/>
                <a:gd name="connsiteX4" fmla="*/ 395611 w 1069134"/>
                <a:gd name="connsiteY4" fmla="*/ 0 h 1272838"/>
                <a:gd name="connsiteX5" fmla="*/ 1069134 w 1069134"/>
                <a:gd name="connsiteY5" fmla="*/ 17664 h 12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134" h="1272838">
                  <a:moveTo>
                    <a:pt x="1069134" y="17664"/>
                  </a:moveTo>
                  <a:lnTo>
                    <a:pt x="1069134" y="1272838"/>
                  </a:lnTo>
                  <a:lnTo>
                    <a:pt x="851902" y="1272838"/>
                  </a:lnTo>
                  <a:lnTo>
                    <a:pt x="-1" y="419838"/>
                  </a:lnTo>
                  <a:lnTo>
                    <a:pt x="395611" y="0"/>
                  </a:lnTo>
                  <a:cubicBezTo>
                    <a:pt x="753182" y="0"/>
                    <a:pt x="711563" y="17664"/>
                    <a:pt x="1069134" y="176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C3665B9B-AA63-4A04-B869-F1942A202480}"/>
              </a:ext>
            </a:extLst>
          </p:cNvPr>
          <p:cNvGrpSpPr/>
          <p:nvPr/>
        </p:nvGrpSpPr>
        <p:grpSpPr>
          <a:xfrm>
            <a:off x="3954221" y="5156352"/>
            <a:ext cx="4283558" cy="1380645"/>
            <a:chOff x="4099850" y="5137880"/>
            <a:chExt cx="4283558" cy="13806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C0C516-C503-4087-B197-1FB96147E5EE}"/>
                </a:ext>
              </a:extLst>
            </p:cNvPr>
            <p:cNvSpPr txBox="1"/>
            <p:nvPr/>
          </p:nvSpPr>
          <p:spPr>
            <a:xfrm>
              <a:off x="4099850" y="5656751"/>
              <a:ext cx="4283558" cy="86177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We Create Professional Presentation Designed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D55B8F-7181-451B-A16D-3420E311A65C}"/>
                </a:ext>
              </a:extLst>
            </p:cNvPr>
            <p:cNvSpPr txBox="1"/>
            <p:nvPr/>
          </p:nvSpPr>
          <p:spPr>
            <a:xfrm>
              <a:off x="4544762" y="5137880"/>
              <a:ext cx="33937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800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A0DDE2F-954B-4EB4-9328-04A992708650}"/>
              </a:ext>
            </a:extLst>
          </p:cNvPr>
          <p:cNvGrpSpPr/>
          <p:nvPr/>
        </p:nvGrpSpPr>
        <p:grpSpPr>
          <a:xfrm>
            <a:off x="482643" y="2237291"/>
            <a:ext cx="3061126" cy="1191709"/>
            <a:chOff x="482643" y="2237291"/>
            <a:chExt cx="3061126" cy="11917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5AFBD2-7AA3-4C56-A68B-8AB29108FC85}"/>
                </a:ext>
              </a:extLst>
            </p:cNvPr>
            <p:cNvSpPr txBox="1"/>
            <p:nvPr/>
          </p:nvSpPr>
          <p:spPr>
            <a:xfrm>
              <a:off x="482643" y="2998113"/>
              <a:ext cx="306112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826F6-E573-45F6-8702-F18A6EA88355}"/>
                </a:ext>
              </a:extLst>
            </p:cNvPr>
            <p:cNvSpPr txBox="1"/>
            <p:nvPr/>
          </p:nvSpPr>
          <p:spPr>
            <a:xfrm>
              <a:off x="482643" y="2237291"/>
              <a:ext cx="306112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7C80C7C-1A76-4D45-A076-BB955973EBFD}"/>
              </a:ext>
            </a:extLst>
          </p:cNvPr>
          <p:cNvGrpSpPr/>
          <p:nvPr/>
        </p:nvGrpSpPr>
        <p:grpSpPr>
          <a:xfrm>
            <a:off x="8772279" y="754855"/>
            <a:ext cx="3061126" cy="1191709"/>
            <a:chOff x="635043" y="2389691"/>
            <a:chExt cx="3061126" cy="11917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A16034-3D7A-401C-822D-E07E6968F970}"/>
                </a:ext>
              </a:extLst>
            </p:cNvPr>
            <p:cNvSpPr txBox="1"/>
            <p:nvPr/>
          </p:nvSpPr>
          <p:spPr>
            <a:xfrm>
              <a:off x="635043" y="3150513"/>
              <a:ext cx="306112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E4CD35-4753-401B-9157-69E6FD817AF5}"/>
                </a:ext>
              </a:extLst>
            </p:cNvPr>
            <p:cNvSpPr txBox="1"/>
            <p:nvPr/>
          </p:nvSpPr>
          <p:spPr>
            <a:xfrm>
              <a:off x="635043" y="2389691"/>
              <a:ext cx="306112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0B55FAF0-6534-45CE-808C-1664285BAB29}"/>
              </a:ext>
            </a:extLst>
          </p:cNvPr>
          <p:cNvGrpSpPr/>
          <p:nvPr/>
        </p:nvGrpSpPr>
        <p:grpSpPr>
          <a:xfrm>
            <a:off x="3603580" y="3196415"/>
            <a:ext cx="1080051" cy="1452483"/>
            <a:chOff x="5823708" y="3105088"/>
            <a:chExt cx="1330902" cy="1789834"/>
          </a:xfrm>
        </p:grpSpPr>
        <p:sp>
          <p:nvSpPr>
            <p:cNvPr id="4" name="Graphic 22">
              <a:extLst>
                <a:ext uri="{FF2B5EF4-FFF2-40B4-BE49-F238E27FC236}">
                  <a16:creationId xmlns:a16="http://schemas.microsoft.com/office/drawing/2014/main" id="{AB3F3099-5A40-4236-BA5E-B6A7D9E5425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64A4B53-3A8E-46BE-A7E7-F918F926693B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1B01D505-77BD-40D2-AE86-F7DAA365E2B8}"/>
              </a:ext>
            </a:extLst>
          </p:cNvPr>
          <p:cNvGrpSpPr/>
          <p:nvPr/>
        </p:nvGrpSpPr>
        <p:grpSpPr>
          <a:xfrm>
            <a:off x="4516467" y="2237499"/>
            <a:ext cx="1080051" cy="1452483"/>
            <a:chOff x="5823708" y="3105088"/>
            <a:chExt cx="1330902" cy="1789834"/>
          </a:xfrm>
        </p:grpSpPr>
        <p:sp>
          <p:nvSpPr>
            <p:cNvPr id="7" name="Graphic 22">
              <a:extLst>
                <a:ext uri="{FF2B5EF4-FFF2-40B4-BE49-F238E27FC236}">
                  <a16:creationId xmlns:a16="http://schemas.microsoft.com/office/drawing/2014/main" id="{D3CF16CB-ECB3-45F3-9522-BF0692CB2A4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854045AE-45A9-494F-87D1-DC32291801A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967E4705-6FD5-4133-BD46-385F29BE75E9}"/>
              </a:ext>
            </a:extLst>
          </p:cNvPr>
          <p:cNvGrpSpPr/>
          <p:nvPr/>
        </p:nvGrpSpPr>
        <p:grpSpPr>
          <a:xfrm>
            <a:off x="5570026" y="1883373"/>
            <a:ext cx="1080051" cy="1452483"/>
            <a:chOff x="5823708" y="3105088"/>
            <a:chExt cx="1330902" cy="1789834"/>
          </a:xfrm>
        </p:grpSpPr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BC261F46-1164-4A1C-A388-7F98B74DEDFA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28F5D22-0CF3-4C1F-ACE7-5538482B50A9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23D9A64-CCC0-4A77-8BAC-7F0A9DB66743}"/>
              </a:ext>
            </a:extLst>
          </p:cNvPr>
          <p:cNvGrpSpPr/>
          <p:nvPr/>
        </p:nvGrpSpPr>
        <p:grpSpPr>
          <a:xfrm>
            <a:off x="6623584" y="2237499"/>
            <a:ext cx="1080051" cy="1452483"/>
            <a:chOff x="5823708" y="3105088"/>
            <a:chExt cx="1330902" cy="1789834"/>
          </a:xfrm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5AE906CD-FCCF-442E-B3CE-A1BB3F0E9063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398A5E-21DE-466E-843D-DF7EB1548062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303A5C2-E7F9-4663-9F7E-EE69A1A3BCDB}"/>
              </a:ext>
            </a:extLst>
          </p:cNvPr>
          <p:cNvGrpSpPr/>
          <p:nvPr/>
        </p:nvGrpSpPr>
        <p:grpSpPr>
          <a:xfrm>
            <a:off x="7536470" y="3196415"/>
            <a:ext cx="1080051" cy="1452483"/>
            <a:chOff x="5823708" y="3105088"/>
            <a:chExt cx="1330902" cy="1789834"/>
          </a:xfrm>
        </p:grpSpPr>
        <p:sp>
          <p:nvSpPr>
            <p:cNvPr id="16" name="Graphic 22">
              <a:extLst>
                <a:ext uri="{FF2B5EF4-FFF2-40B4-BE49-F238E27FC236}">
                  <a16:creationId xmlns:a16="http://schemas.microsoft.com/office/drawing/2014/main" id="{9A14D9A7-243A-48BD-90DB-8CAAFA637A0A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2AC4516F-3E9C-4491-9C62-4CCFE72D575D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4BD60187-C09A-487F-B66C-2CE122BE6B47}"/>
              </a:ext>
            </a:extLst>
          </p:cNvPr>
          <p:cNvSpPr/>
          <p:nvPr/>
        </p:nvSpPr>
        <p:spPr>
          <a:xfrm>
            <a:off x="4000465" y="3615023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68EB176-C248-460B-8B51-044D355A2EEE}"/>
              </a:ext>
            </a:extLst>
          </p:cNvPr>
          <p:cNvSpPr/>
          <p:nvPr/>
        </p:nvSpPr>
        <p:spPr>
          <a:xfrm>
            <a:off x="4907173" y="2623646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99368A0-F54A-4EEF-B2E9-E38826DC338D}"/>
              </a:ext>
            </a:extLst>
          </p:cNvPr>
          <p:cNvSpPr/>
          <p:nvPr/>
        </p:nvSpPr>
        <p:spPr>
          <a:xfrm>
            <a:off x="7023614" y="2587890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DDEE297C-B381-49E0-A916-7EFF1EBDCEB8}"/>
              </a:ext>
            </a:extLst>
          </p:cNvPr>
          <p:cNvSpPr/>
          <p:nvPr/>
        </p:nvSpPr>
        <p:spPr>
          <a:xfrm>
            <a:off x="5955337" y="2262275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A9204CE-12E9-48A3-B568-722BDBF6B018}"/>
              </a:ext>
            </a:extLst>
          </p:cNvPr>
          <p:cNvSpPr/>
          <p:nvPr/>
        </p:nvSpPr>
        <p:spPr>
          <a:xfrm>
            <a:off x="7951517" y="3576929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C2B1DCE9-7798-4671-BDA0-E698EE5A5556}"/>
              </a:ext>
            </a:extLst>
          </p:cNvPr>
          <p:cNvGrpSpPr/>
          <p:nvPr/>
        </p:nvGrpSpPr>
        <p:grpSpPr>
          <a:xfrm>
            <a:off x="8230753" y="1473746"/>
            <a:ext cx="2473560" cy="938008"/>
            <a:chOff x="4969797" y="1546333"/>
            <a:chExt cx="1863180" cy="10476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A8ECFB-5DE0-480B-93F6-DD4B3B1CFCF4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1AB476-3EE6-4455-8499-DE1067B1BDC2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139F7094-F0AC-48FD-BEA7-F8555E64BC99}"/>
              </a:ext>
            </a:extLst>
          </p:cNvPr>
          <p:cNvGrpSpPr/>
          <p:nvPr/>
        </p:nvGrpSpPr>
        <p:grpSpPr>
          <a:xfrm>
            <a:off x="8699007" y="2797534"/>
            <a:ext cx="2473560" cy="938008"/>
            <a:chOff x="4969797" y="1546333"/>
            <a:chExt cx="1863180" cy="10476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DFAA45-624D-479B-8BAA-282E86671D2A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7FED35-D8F3-4904-8FC6-3F20A7584845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2F98057D-045C-4953-BD30-70BF853ABE45}"/>
              </a:ext>
            </a:extLst>
          </p:cNvPr>
          <p:cNvGrpSpPr/>
          <p:nvPr/>
        </p:nvGrpSpPr>
        <p:grpSpPr>
          <a:xfrm>
            <a:off x="9167261" y="4121322"/>
            <a:ext cx="2473943" cy="938008"/>
            <a:chOff x="4969796" y="1546333"/>
            <a:chExt cx="2006616" cy="10476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D688BC-9FD2-46A4-B0FE-80188C3223A9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B98B94-6D69-496A-831C-B8E928F71A7D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4">
            <a:extLst>
              <a:ext uri="{FF2B5EF4-FFF2-40B4-BE49-F238E27FC236}">
                <a16:creationId xmlns:a16="http://schemas.microsoft.com/office/drawing/2014/main" id="{83C2E6E3-A66E-45AE-AAA0-818775E52788}"/>
              </a:ext>
            </a:extLst>
          </p:cNvPr>
          <p:cNvGrpSpPr/>
          <p:nvPr/>
        </p:nvGrpSpPr>
        <p:grpSpPr>
          <a:xfrm flipH="1">
            <a:off x="1485939" y="1473746"/>
            <a:ext cx="2473560" cy="938008"/>
            <a:chOff x="4969797" y="1546333"/>
            <a:chExt cx="1863180" cy="10476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638834-0191-4EEA-B80B-CFA016DC6363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DA3F86-55BC-4359-BA26-3B4269BD1B27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337EDD98-ACF6-4222-8EE0-40B36DFB25F1}"/>
              </a:ext>
            </a:extLst>
          </p:cNvPr>
          <p:cNvGrpSpPr/>
          <p:nvPr/>
        </p:nvGrpSpPr>
        <p:grpSpPr>
          <a:xfrm flipH="1">
            <a:off x="1017685" y="2797534"/>
            <a:ext cx="2473560" cy="938008"/>
            <a:chOff x="4969797" y="1546333"/>
            <a:chExt cx="1863180" cy="10476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0F9C6A-1ABA-448A-89BE-0F3564B535F3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1AFE51-73AA-476B-A44B-8D7AA456F5C9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2">
            <a:extLst>
              <a:ext uri="{FF2B5EF4-FFF2-40B4-BE49-F238E27FC236}">
                <a16:creationId xmlns:a16="http://schemas.microsoft.com/office/drawing/2014/main" id="{D9164E23-6075-4BF7-A469-81DD7744DABC}"/>
              </a:ext>
            </a:extLst>
          </p:cNvPr>
          <p:cNvGrpSpPr/>
          <p:nvPr/>
        </p:nvGrpSpPr>
        <p:grpSpPr>
          <a:xfrm flipH="1">
            <a:off x="549048" y="4121322"/>
            <a:ext cx="2473943" cy="938008"/>
            <a:chOff x="4969796" y="1546333"/>
            <a:chExt cx="2006616" cy="1047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556FA5-C335-4496-9C67-BA2758D9AF92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3501401-26C6-4E33-B57D-0C2ED8B3330C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6">
            <a:extLst>
              <a:ext uri="{FF2B5EF4-FFF2-40B4-BE49-F238E27FC236}">
                <a16:creationId xmlns:a16="http://schemas.microsoft.com/office/drawing/2014/main" id="{453FF5A7-D2AA-4B61-934E-AE077A00D654}"/>
              </a:ext>
            </a:extLst>
          </p:cNvPr>
          <p:cNvGrpSpPr/>
          <p:nvPr/>
        </p:nvGrpSpPr>
        <p:grpSpPr>
          <a:xfrm>
            <a:off x="4369695" y="3408551"/>
            <a:ext cx="3465842" cy="3465842"/>
            <a:chOff x="1239645" y="3034337"/>
            <a:chExt cx="3046468" cy="3046468"/>
          </a:xfrm>
        </p:grpSpPr>
        <p:grpSp>
          <p:nvGrpSpPr>
            <p:cNvPr id="42" name="Group 27">
              <a:extLst>
                <a:ext uri="{FF2B5EF4-FFF2-40B4-BE49-F238E27FC236}">
                  <a16:creationId xmlns:a16="http://schemas.microsoft.com/office/drawing/2014/main" id="{A09DD148-35DD-4DD5-AD61-5D5C40E13DD4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54" name="Freeform: Shape 39">
                <a:extLst>
                  <a:ext uri="{FF2B5EF4-FFF2-40B4-BE49-F238E27FC236}">
                    <a16:creationId xmlns:a16="http://schemas.microsoft.com/office/drawing/2014/main" id="{30EA32C4-792D-4996-8D17-811CB23193C8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40">
                <a:extLst>
                  <a:ext uri="{FF2B5EF4-FFF2-40B4-BE49-F238E27FC236}">
                    <a16:creationId xmlns:a16="http://schemas.microsoft.com/office/drawing/2014/main" id="{1D40BA29-3169-4068-9BDF-71E999DD3247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10">
              <a:extLst>
                <a:ext uri="{FF2B5EF4-FFF2-40B4-BE49-F238E27FC236}">
                  <a16:creationId xmlns:a16="http://schemas.microsoft.com/office/drawing/2014/main" id="{C1ABB922-F7B2-496A-8CCE-897B98833B69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44" name="Group 16">
                <a:extLst>
                  <a:ext uri="{FF2B5EF4-FFF2-40B4-BE49-F238E27FC236}">
                    <a16:creationId xmlns:a16="http://schemas.microsoft.com/office/drawing/2014/main" id="{058A059D-122E-48D3-BD1D-847DD7D92832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50" name="Block Arc 49">
                  <a:extLst>
                    <a:ext uri="{FF2B5EF4-FFF2-40B4-BE49-F238E27FC236}">
                      <a16:creationId xmlns:a16="http://schemas.microsoft.com/office/drawing/2014/main" id="{C4F88EC6-DC4E-4F1B-A8CA-969460323BC0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Block Arc 50">
                  <a:extLst>
                    <a:ext uri="{FF2B5EF4-FFF2-40B4-BE49-F238E27FC236}">
                      <a16:creationId xmlns:a16="http://schemas.microsoft.com/office/drawing/2014/main" id="{36F7DD3F-3884-4326-903B-0D8A2A80C281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Block Arc 51">
                  <a:extLst>
                    <a:ext uri="{FF2B5EF4-FFF2-40B4-BE49-F238E27FC236}">
                      <a16:creationId xmlns:a16="http://schemas.microsoft.com/office/drawing/2014/main" id="{2B30592E-1952-49E2-9FA0-D0FC7DF9F27D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Block Arc 52">
                  <a:extLst>
                    <a:ext uri="{FF2B5EF4-FFF2-40B4-BE49-F238E27FC236}">
                      <a16:creationId xmlns:a16="http://schemas.microsoft.com/office/drawing/2014/main" id="{A63418CA-6648-4708-9538-02CEB8C5E4E2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Oval 18">
                <a:extLst>
                  <a:ext uri="{FF2B5EF4-FFF2-40B4-BE49-F238E27FC236}">
                    <a16:creationId xmlns:a16="http://schemas.microsoft.com/office/drawing/2014/main" id="{B287B6A3-BB86-4CE6-BAE8-1A060C8F2157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9">
                <a:extLst>
                  <a:ext uri="{FF2B5EF4-FFF2-40B4-BE49-F238E27FC236}">
                    <a16:creationId xmlns:a16="http://schemas.microsoft.com/office/drawing/2014/main" id="{7752C3C4-D727-4E0B-8907-4D8FA0B328F9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20">
                <a:extLst>
                  <a:ext uri="{FF2B5EF4-FFF2-40B4-BE49-F238E27FC236}">
                    <a16:creationId xmlns:a16="http://schemas.microsoft.com/office/drawing/2014/main" id="{16A0483E-AD56-4D96-AF06-2340CD7EC428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4FC91A78-4649-43AC-98EE-85E087A7F2CE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Oval 22">
                <a:extLst>
                  <a:ext uri="{FF2B5EF4-FFF2-40B4-BE49-F238E27FC236}">
                    <a16:creationId xmlns:a16="http://schemas.microsoft.com/office/drawing/2014/main" id="{412A5A0B-5212-466E-8ACC-056C07295C05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0">
            <a:extLst>
              <a:ext uri="{FF2B5EF4-FFF2-40B4-BE49-F238E27FC236}">
                <a16:creationId xmlns:a16="http://schemas.microsoft.com/office/drawing/2014/main" id="{D4AEA3F7-38CC-4D35-BCF5-35442F2D2EC8}"/>
              </a:ext>
            </a:extLst>
          </p:cNvPr>
          <p:cNvGrpSpPr/>
          <p:nvPr/>
        </p:nvGrpSpPr>
        <p:grpSpPr>
          <a:xfrm>
            <a:off x="9257903" y="1463274"/>
            <a:ext cx="1446239" cy="1446239"/>
            <a:chOff x="10007603" y="2705880"/>
            <a:chExt cx="1446239" cy="1446239"/>
          </a:xfrm>
        </p:grpSpPr>
        <p:sp>
          <p:nvSpPr>
            <p:cNvPr id="4" name="Oval 82">
              <a:extLst>
                <a:ext uri="{FF2B5EF4-FFF2-40B4-BE49-F238E27FC236}">
                  <a16:creationId xmlns:a16="http://schemas.microsoft.com/office/drawing/2014/main" id="{596F6B6D-0DBD-40A0-A522-9A33C4518B6C}"/>
                </a:ext>
              </a:extLst>
            </p:cNvPr>
            <p:cNvSpPr/>
            <p:nvPr/>
          </p:nvSpPr>
          <p:spPr>
            <a:xfrm>
              <a:off x="10007603" y="2705880"/>
              <a:ext cx="1446239" cy="1446239"/>
            </a:xfrm>
            <a:prstGeom prst="ellipse">
              <a:avLst/>
            </a:prstGeom>
            <a:solidFill>
              <a:schemeClr val="bg1"/>
            </a:solidFill>
            <a:ln w="190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83">
              <a:extLst>
                <a:ext uri="{FF2B5EF4-FFF2-40B4-BE49-F238E27FC236}">
                  <a16:creationId xmlns:a16="http://schemas.microsoft.com/office/drawing/2014/main" id="{18CD30AF-94D6-439F-8255-3DE69B06A2C8}"/>
                </a:ext>
              </a:extLst>
            </p:cNvPr>
            <p:cNvSpPr/>
            <p:nvPr/>
          </p:nvSpPr>
          <p:spPr>
            <a:xfrm>
              <a:off x="10342045" y="3040322"/>
              <a:ext cx="777354" cy="777354"/>
            </a:xfrm>
            <a:prstGeom prst="ellipse">
              <a:avLst/>
            </a:prstGeom>
            <a:solidFill>
              <a:schemeClr val="bg1"/>
            </a:solidFill>
            <a:ln w="190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84">
              <a:extLst>
                <a:ext uri="{FF2B5EF4-FFF2-40B4-BE49-F238E27FC236}">
                  <a16:creationId xmlns:a16="http://schemas.microsoft.com/office/drawing/2014/main" id="{836C7812-23DE-4E2C-BE67-1567DAB93A71}"/>
                </a:ext>
              </a:extLst>
            </p:cNvPr>
            <p:cNvSpPr/>
            <p:nvPr/>
          </p:nvSpPr>
          <p:spPr>
            <a:xfrm>
              <a:off x="10622194" y="3320471"/>
              <a:ext cx="217056" cy="217056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C9C27BC4-CF7E-469F-BEBE-34619BC587C1}"/>
              </a:ext>
            </a:extLst>
          </p:cNvPr>
          <p:cNvGrpSpPr/>
          <p:nvPr/>
        </p:nvGrpSpPr>
        <p:grpSpPr>
          <a:xfrm rot="1042893">
            <a:off x="10043709" y="1696135"/>
            <a:ext cx="1304529" cy="619088"/>
            <a:chOff x="1719925" y="2675941"/>
            <a:chExt cx="2010435" cy="954090"/>
          </a:xfrm>
        </p:grpSpPr>
        <p:sp>
          <p:nvSpPr>
            <p:cNvPr id="8" name="Parallelogram 63">
              <a:extLst>
                <a:ext uri="{FF2B5EF4-FFF2-40B4-BE49-F238E27FC236}">
                  <a16:creationId xmlns:a16="http://schemas.microsoft.com/office/drawing/2014/main" id="{22726773-B78B-4066-B5CC-9492A59532CF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" name="Rectangle 34">
              <a:extLst>
                <a:ext uri="{FF2B5EF4-FFF2-40B4-BE49-F238E27FC236}">
                  <a16:creationId xmlns:a16="http://schemas.microsoft.com/office/drawing/2014/main" id="{AE0C48A7-36EA-452E-A18D-46652EDFD2F4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10" name="Group 65">
              <a:extLst>
                <a:ext uri="{FF2B5EF4-FFF2-40B4-BE49-F238E27FC236}">
                  <a16:creationId xmlns:a16="http://schemas.microsoft.com/office/drawing/2014/main" id="{4A9A627B-ABD1-42A7-BC37-A6CCB2B0C588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11" name="Parallelogram 66">
                <a:extLst>
                  <a:ext uri="{FF2B5EF4-FFF2-40B4-BE49-F238E27FC236}">
                    <a16:creationId xmlns:a16="http://schemas.microsoft.com/office/drawing/2014/main" id="{C9EE12E4-146C-4176-8ECA-6A18B4BD29FA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" name="Parallelogram 67">
                <a:extLst>
                  <a:ext uri="{FF2B5EF4-FFF2-40B4-BE49-F238E27FC236}">
                    <a16:creationId xmlns:a16="http://schemas.microsoft.com/office/drawing/2014/main" id="{02D115E3-BCC0-4836-9F54-AB23A488791E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3" name="Group 68">
                <a:extLst>
                  <a:ext uri="{FF2B5EF4-FFF2-40B4-BE49-F238E27FC236}">
                    <a16:creationId xmlns:a16="http://schemas.microsoft.com/office/drawing/2014/main" id="{3F58812D-2234-427E-9670-A6D520002E8A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5" name="Trapezoid 33">
                  <a:extLst>
                    <a:ext uri="{FF2B5EF4-FFF2-40B4-BE49-F238E27FC236}">
                      <a16:creationId xmlns:a16="http://schemas.microsoft.com/office/drawing/2014/main" id="{6377090C-7FBD-404A-B779-25C77A993310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6" name="Chord 71">
                  <a:extLst>
                    <a:ext uri="{FF2B5EF4-FFF2-40B4-BE49-F238E27FC236}">
                      <a16:creationId xmlns:a16="http://schemas.microsoft.com/office/drawing/2014/main" id="{3C7AB0BD-23C2-4176-9095-B1CBF29800CA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" name="Trapezoid 37">
                  <a:extLst>
                    <a:ext uri="{FF2B5EF4-FFF2-40B4-BE49-F238E27FC236}">
                      <a16:creationId xmlns:a16="http://schemas.microsoft.com/office/drawing/2014/main" id="{3A5E91EA-D56C-4203-8716-EFC3C780DFD9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Parallelogram 69">
                <a:extLst>
                  <a:ext uri="{FF2B5EF4-FFF2-40B4-BE49-F238E27FC236}">
                    <a16:creationId xmlns:a16="http://schemas.microsoft.com/office/drawing/2014/main" id="{43BCA678-D899-4AE6-8F86-F7D841103D6E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Rounded Rectangle 58">
            <a:extLst>
              <a:ext uri="{FF2B5EF4-FFF2-40B4-BE49-F238E27FC236}">
                <a16:creationId xmlns:a16="http://schemas.microsoft.com/office/drawing/2014/main" id="{9BB4874A-ED77-40A0-B471-F7EE84DBF688}"/>
              </a:ext>
            </a:extLst>
          </p:cNvPr>
          <p:cNvSpPr/>
          <p:nvPr/>
        </p:nvSpPr>
        <p:spPr>
          <a:xfrm rot="10800000">
            <a:off x="4232738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F86DF5A9-F075-407C-91AE-7D41AE580122}"/>
              </a:ext>
            </a:extLst>
          </p:cNvPr>
          <p:cNvSpPr/>
          <p:nvPr/>
        </p:nvSpPr>
        <p:spPr>
          <a:xfrm rot="10800000">
            <a:off x="946117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56446F48-B259-43FF-8BA8-ADA127C27FAA}"/>
              </a:ext>
            </a:extLst>
          </p:cNvPr>
          <p:cNvSpPr/>
          <p:nvPr/>
        </p:nvSpPr>
        <p:spPr>
          <a:xfrm rot="10800000">
            <a:off x="2041657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BBC18457-E116-4EC8-A09F-FA234A43BB6A}"/>
              </a:ext>
            </a:extLst>
          </p:cNvPr>
          <p:cNvSpPr/>
          <p:nvPr/>
        </p:nvSpPr>
        <p:spPr>
          <a:xfrm rot="10800000">
            <a:off x="3137197" y="18373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22" name="Chart 32">
            <a:extLst>
              <a:ext uri="{FF2B5EF4-FFF2-40B4-BE49-F238E27FC236}">
                <a16:creationId xmlns:a16="http://schemas.microsoft.com/office/drawing/2014/main" id="{0E933617-F9E9-4361-90F6-786305991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648138"/>
              </p:ext>
            </p:extLst>
          </p:nvPr>
        </p:nvGraphicFramePr>
        <p:xfrm>
          <a:off x="539837" y="2194470"/>
          <a:ext cx="4653119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33">
            <a:extLst>
              <a:ext uri="{FF2B5EF4-FFF2-40B4-BE49-F238E27FC236}">
                <a16:creationId xmlns:a16="http://schemas.microsoft.com/office/drawing/2014/main" id="{3B763674-4272-411C-A7F0-E37C066D79C0}"/>
              </a:ext>
            </a:extLst>
          </p:cNvPr>
          <p:cNvSpPr/>
          <p:nvPr/>
        </p:nvSpPr>
        <p:spPr>
          <a:xfrm>
            <a:off x="2074503" y="366098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4F61FD9E-2845-42EF-816A-23CCF4F5A4EE}"/>
              </a:ext>
            </a:extLst>
          </p:cNvPr>
          <p:cNvSpPr/>
          <p:nvPr/>
        </p:nvSpPr>
        <p:spPr>
          <a:xfrm>
            <a:off x="3170141" y="316982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778F6E97-1CFD-4E7E-BDAA-DB9D1976A89A}"/>
              </a:ext>
            </a:extLst>
          </p:cNvPr>
          <p:cNvSpPr/>
          <p:nvPr/>
        </p:nvSpPr>
        <p:spPr>
          <a:xfrm>
            <a:off x="4265779" y="252458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F01AD781-AF4F-4BEC-99FA-1CEC4FE97D99}"/>
              </a:ext>
            </a:extLst>
          </p:cNvPr>
          <p:cNvSpPr/>
          <p:nvPr/>
        </p:nvSpPr>
        <p:spPr>
          <a:xfrm>
            <a:off x="978865" y="414673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7BFB1D22-C050-46A8-AE13-8CAEC24FD3CB}"/>
              </a:ext>
            </a:extLst>
          </p:cNvPr>
          <p:cNvSpPr/>
          <p:nvPr/>
        </p:nvSpPr>
        <p:spPr>
          <a:xfrm>
            <a:off x="1104094" y="547420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6D146A93-4BDB-4FC2-B9C3-7601F8BD1B28}"/>
              </a:ext>
            </a:extLst>
          </p:cNvPr>
          <p:cNvSpPr/>
          <p:nvPr/>
        </p:nvSpPr>
        <p:spPr>
          <a:xfrm>
            <a:off x="2199635" y="547420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39">
            <a:extLst>
              <a:ext uri="{FF2B5EF4-FFF2-40B4-BE49-F238E27FC236}">
                <a16:creationId xmlns:a16="http://schemas.microsoft.com/office/drawing/2014/main" id="{77607801-576D-48D7-A9D7-BCB38BCED1D1}"/>
              </a:ext>
            </a:extLst>
          </p:cNvPr>
          <p:cNvSpPr/>
          <p:nvPr/>
        </p:nvSpPr>
        <p:spPr>
          <a:xfrm>
            <a:off x="3295176" y="547420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40">
            <a:extLst>
              <a:ext uri="{FF2B5EF4-FFF2-40B4-BE49-F238E27FC236}">
                <a16:creationId xmlns:a16="http://schemas.microsoft.com/office/drawing/2014/main" id="{CE2BE92C-6717-4919-807C-D3C54E886566}"/>
              </a:ext>
            </a:extLst>
          </p:cNvPr>
          <p:cNvSpPr/>
          <p:nvPr/>
        </p:nvSpPr>
        <p:spPr>
          <a:xfrm>
            <a:off x="4390717" y="547420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A367B9-1A76-4EEA-B129-118FAA973E50}"/>
              </a:ext>
            </a:extLst>
          </p:cNvPr>
          <p:cNvSpPr txBox="1"/>
          <p:nvPr/>
        </p:nvSpPr>
        <p:spPr>
          <a:xfrm>
            <a:off x="968382" y="42546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04834F-DB93-496C-8A6D-E1F1C601A82F}"/>
              </a:ext>
            </a:extLst>
          </p:cNvPr>
          <p:cNvSpPr txBox="1"/>
          <p:nvPr/>
        </p:nvSpPr>
        <p:spPr>
          <a:xfrm>
            <a:off x="2064020" y="37689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605DD8-D925-40A0-AE3A-C6E89A293878}"/>
              </a:ext>
            </a:extLst>
          </p:cNvPr>
          <p:cNvSpPr txBox="1"/>
          <p:nvPr/>
        </p:nvSpPr>
        <p:spPr>
          <a:xfrm>
            <a:off x="3159658" y="327775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DFF349-6B09-417D-9B2D-169B97C2419D}"/>
              </a:ext>
            </a:extLst>
          </p:cNvPr>
          <p:cNvSpPr txBox="1"/>
          <p:nvPr/>
        </p:nvSpPr>
        <p:spPr>
          <a:xfrm>
            <a:off x="4255296" y="263251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514D87-E5BB-4CA4-90F2-E47174D3A8CC}"/>
              </a:ext>
            </a:extLst>
          </p:cNvPr>
          <p:cNvSpPr txBox="1"/>
          <p:nvPr/>
        </p:nvSpPr>
        <p:spPr>
          <a:xfrm>
            <a:off x="831656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DB7A60-1A29-41CD-82C7-2FC079E9FEBD}"/>
              </a:ext>
            </a:extLst>
          </p:cNvPr>
          <p:cNvSpPr txBox="1"/>
          <p:nvPr/>
        </p:nvSpPr>
        <p:spPr>
          <a:xfrm>
            <a:off x="1927197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FAC16C-22C9-4276-8885-5F36AADFC569}"/>
              </a:ext>
            </a:extLst>
          </p:cNvPr>
          <p:cNvSpPr txBox="1"/>
          <p:nvPr/>
        </p:nvSpPr>
        <p:spPr>
          <a:xfrm>
            <a:off x="3022738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1DBD60-820E-4B51-8371-F351AABC8943}"/>
              </a:ext>
            </a:extLst>
          </p:cNvPr>
          <p:cNvSpPr txBox="1"/>
          <p:nvPr/>
        </p:nvSpPr>
        <p:spPr>
          <a:xfrm>
            <a:off x="4118279" y="59088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aphic 58">
            <a:extLst>
              <a:ext uri="{FF2B5EF4-FFF2-40B4-BE49-F238E27FC236}">
                <a16:creationId xmlns:a16="http://schemas.microsoft.com/office/drawing/2014/main" id="{ACC5A895-6B9A-4E30-AD77-5C0802ADAB2E}"/>
              </a:ext>
            </a:extLst>
          </p:cNvPr>
          <p:cNvGrpSpPr/>
          <p:nvPr/>
        </p:nvGrpSpPr>
        <p:grpSpPr>
          <a:xfrm>
            <a:off x="9284739" y="2638545"/>
            <a:ext cx="1353089" cy="2222321"/>
            <a:chOff x="5096714" y="2830594"/>
            <a:chExt cx="2333770" cy="3832996"/>
          </a:xfrm>
        </p:grpSpPr>
        <p:sp>
          <p:nvSpPr>
            <p:cNvPr id="40" name="Freeform: Shape 86">
              <a:extLst>
                <a:ext uri="{FF2B5EF4-FFF2-40B4-BE49-F238E27FC236}">
                  <a16:creationId xmlns:a16="http://schemas.microsoft.com/office/drawing/2014/main" id="{2D0F82A1-712C-4EA8-8BF4-663F0E18EC52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87">
              <a:extLst>
                <a:ext uri="{FF2B5EF4-FFF2-40B4-BE49-F238E27FC236}">
                  <a16:creationId xmlns:a16="http://schemas.microsoft.com/office/drawing/2014/main" id="{292845C4-4359-481A-9BB3-4DC157C79C44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88">
              <a:extLst>
                <a:ext uri="{FF2B5EF4-FFF2-40B4-BE49-F238E27FC236}">
                  <a16:creationId xmlns:a16="http://schemas.microsoft.com/office/drawing/2014/main" id="{E7DC1D81-7279-44BD-A3C2-B46EA908A655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89">
              <a:extLst>
                <a:ext uri="{FF2B5EF4-FFF2-40B4-BE49-F238E27FC236}">
                  <a16:creationId xmlns:a16="http://schemas.microsoft.com/office/drawing/2014/main" id="{9ACF5E62-D537-4FCD-A52E-398AC0C8B2E0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90">
              <a:extLst>
                <a:ext uri="{FF2B5EF4-FFF2-40B4-BE49-F238E27FC236}">
                  <a16:creationId xmlns:a16="http://schemas.microsoft.com/office/drawing/2014/main" id="{AB1F6055-0860-4D66-8AEC-5AD71BB63A09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91">
              <a:extLst>
                <a:ext uri="{FF2B5EF4-FFF2-40B4-BE49-F238E27FC236}">
                  <a16:creationId xmlns:a16="http://schemas.microsoft.com/office/drawing/2014/main" id="{87383CD3-DF9F-46F7-87C5-6C1E046EF488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92">
              <a:extLst>
                <a:ext uri="{FF2B5EF4-FFF2-40B4-BE49-F238E27FC236}">
                  <a16:creationId xmlns:a16="http://schemas.microsoft.com/office/drawing/2014/main" id="{4B82A096-908C-432B-8F9C-49B07F6A8757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93">
              <a:extLst>
                <a:ext uri="{FF2B5EF4-FFF2-40B4-BE49-F238E27FC236}">
                  <a16:creationId xmlns:a16="http://schemas.microsoft.com/office/drawing/2014/main" id="{A70F54C3-DCB4-45AB-B307-DCB0835C16DD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94">
              <a:extLst>
                <a:ext uri="{FF2B5EF4-FFF2-40B4-BE49-F238E27FC236}">
                  <a16:creationId xmlns:a16="http://schemas.microsoft.com/office/drawing/2014/main" id="{5F777E54-D75D-49AC-8625-C3B256E20EC5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95">
              <a:extLst>
                <a:ext uri="{FF2B5EF4-FFF2-40B4-BE49-F238E27FC236}">
                  <a16:creationId xmlns:a16="http://schemas.microsoft.com/office/drawing/2014/main" id="{ADC6E757-F216-4614-91D5-4AB785B13C92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96">
              <a:extLst>
                <a:ext uri="{FF2B5EF4-FFF2-40B4-BE49-F238E27FC236}">
                  <a16:creationId xmlns:a16="http://schemas.microsoft.com/office/drawing/2014/main" id="{A58081AA-A69F-40DE-AA32-7A336BA2A24F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97">
              <a:extLst>
                <a:ext uri="{FF2B5EF4-FFF2-40B4-BE49-F238E27FC236}">
                  <a16:creationId xmlns:a16="http://schemas.microsoft.com/office/drawing/2014/main" id="{FDD5B2A5-512F-4D08-A289-EFB48B2E976E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98">
              <a:extLst>
                <a:ext uri="{FF2B5EF4-FFF2-40B4-BE49-F238E27FC236}">
                  <a16:creationId xmlns:a16="http://schemas.microsoft.com/office/drawing/2014/main" id="{126C7F97-F765-4515-B276-F42C3A677FF5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aphic 58">
              <a:extLst>
                <a:ext uri="{FF2B5EF4-FFF2-40B4-BE49-F238E27FC236}">
                  <a16:creationId xmlns:a16="http://schemas.microsoft.com/office/drawing/2014/main" id="{CAB58822-C113-4DF7-958E-7E5D8FDC87EA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61" name="Freeform: Shape 107">
                <a:extLst>
                  <a:ext uri="{FF2B5EF4-FFF2-40B4-BE49-F238E27FC236}">
                    <a16:creationId xmlns:a16="http://schemas.microsoft.com/office/drawing/2014/main" id="{FD6F7EE3-E38F-4EC5-8609-1FD7AF64E860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08">
                <a:extLst>
                  <a:ext uri="{FF2B5EF4-FFF2-40B4-BE49-F238E27FC236}">
                    <a16:creationId xmlns:a16="http://schemas.microsoft.com/office/drawing/2014/main" id="{2E4879E2-F3F4-45C1-9AA8-831E47A7373B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09">
                <a:extLst>
                  <a:ext uri="{FF2B5EF4-FFF2-40B4-BE49-F238E27FC236}">
                    <a16:creationId xmlns:a16="http://schemas.microsoft.com/office/drawing/2014/main" id="{91DC1D1E-E2B3-474D-BF91-5C061673C13E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100">
              <a:extLst>
                <a:ext uri="{FF2B5EF4-FFF2-40B4-BE49-F238E27FC236}">
                  <a16:creationId xmlns:a16="http://schemas.microsoft.com/office/drawing/2014/main" id="{792120E4-EACC-488D-9B5D-72BD0FB2FD83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01">
              <a:extLst>
                <a:ext uri="{FF2B5EF4-FFF2-40B4-BE49-F238E27FC236}">
                  <a16:creationId xmlns:a16="http://schemas.microsoft.com/office/drawing/2014/main" id="{172F9468-C88F-4540-A4D2-FDC530862220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02">
              <a:extLst>
                <a:ext uri="{FF2B5EF4-FFF2-40B4-BE49-F238E27FC236}">
                  <a16:creationId xmlns:a16="http://schemas.microsoft.com/office/drawing/2014/main" id="{EF95A750-CEAC-4FC2-AA66-2CB23AB6BD87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03">
              <a:extLst>
                <a:ext uri="{FF2B5EF4-FFF2-40B4-BE49-F238E27FC236}">
                  <a16:creationId xmlns:a16="http://schemas.microsoft.com/office/drawing/2014/main" id="{5AFC8F22-0571-4E18-BCD0-8732DF5562F4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04">
              <a:extLst>
                <a:ext uri="{FF2B5EF4-FFF2-40B4-BE49-F238E27FC236}">
                  <a16:creationId xmlns:a16="http://schemas.microsoft.com/office/drawing/2014/main" id="{F5E1DD28-E5EF-4FF1-BC95-8B39BF205480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05">
              <a:extLst>
                <a:ext uri="{FF2B5EF4-FFF2-40B4-BE49-F238E27FC236}">
                  <a16:creationId xmlns:a16="http://schemas.microsoft.com/office/drawing/2014/main" id="{8DB40806-7B2C-4EAE-B7E0-26A002E615C7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06">
              <a:extLst>
                <a:ext uri="{FF2B5EF4-FFF2-40B4-BE49-F238E27FC236}">
                  <a16:creationId xmlns:a16="http://schemas.microsoft.com/office/drawing/2014/main" id="{7D2EF58E-E248-4466-AC04-4E62F2D58FA2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116">
            <a:extLst>
              <a:ext uri="{FF2B5EF4-FFF2-40B4-BE49-F238E27FC236}">
                <a16:creationId xmlns:a16="http://schemas.microsoft.com/office/drawing/2014/main" id="{3761E2D1-A840-4B61-AF60-EFC2E1335D65}"/>
              </a:ext>
            </a:extLst>
          </p:cNvPr>
          <p:cNvGrpSpPr/>
          <p:nvPr/>
        </p:nvGrpSpPr>
        <p:grpSpPr>
          <a:xfrm>
            <a:off x="5769895" y="1627057"/>
            <a:ext cx="2508008" cy="1132579"/>
            <a:chOff x="5769895" y="1706056"/>
            <a:chExt cx="2508008" cy="11325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DFB3B6-62B9-4FC0-819F-3889AEEBE7FC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30%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66" name="Group 113">
              <a:extLst>
                <a:ext uri="{FF2B5EF4-FFF2-40B4-BE49-F238E27FC236}">
                  <a16:creationId xmlns:a16="http://schemas.microsoft.com/office/drawing/2014/main" id="{E0C62B29-5C5E-4ED1-9644-8B1B6A719764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E74A82E-FC26-4D4F-98E6-9D6833719EC5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5041014-20AE-4CF0-9761-FAB9F3C3F784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9" name="Group 117">
            <a:extLst>
              <a:ext uri="{FF2B5EF4-FFF2-40B4-BE49-F238E27FC236}">
                <a16:creationId xmlns:a16="http://schemas.microsoft.com/office/drawing/2014/main" id="{14CE2B8B-E0CB-4515-AD99-EDCA9BF39A74}"/>
              </a:ext>
            </a:extLst>
          </p:cNvPr>
          <p:cNvGrpSpPr/>
          <p:nvPr/>
        </p:nvGrpSpPr>
        <p:grpSpPr>
          <a:xfrm>
            <a:off x="5769895" y="2803052"/>
            <a:ext cx="2508008" cy="1132579"/>
            <a:chOff x="5769895" y="1706056"/>
            <a:chExt cx="2508008" cy="113257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992C95-E79F-4DBF-B75E-A9B48FEC3E0B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45%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71" name="Group 119">
              <a:extLst>
                <a:ext uri="{FF2B5EF4-FFF2-40B4-BE49-F238E27FC236}">
                  <a16:creationId xmlns:a16="http://schemas.microsoft.com/office/drawing/2014/main" id="{B6DA9FCB-8ADB-4290-8D3B-72A65723D538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77F45C-21E2-44BF-A09B-C9DD91B1548F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848D47A-674A-4D94-9F45-2C91B83B2443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122">
            <a:extLst>
              <a:ext uri="{FF2B5EF4-FFF2-40B4-BE49-F238E27FC236}">
                <a16:creationId xmlns:a16="http://schemas.microsoft.com/office/drawing/2014/main" id="{CCBBCBD4-F453-43D5-9EB9-35B5703B0E26}"/>
              </a:ext>
            </a:extLst>
          </p:cNvPr>
          <p:cNvGrpSpPr/>
          <p:nvPr/>
        </p:nvGrpSpPr>
        <p:grpSpPr>
          <a:xfrm>
            <a:off x="5769895" y="3979047"/>
            <a:ext cx="2508008" cy="1132579"/>
            <a:chOff x="5769895" y="1706056"/>
            <a:chExt cx="2508008" cy="113257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8CBAE0-238C-4DBD-91D5-F685A481C64B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76" name="Group 124">
              <a:extLst>
                <a:ext uri="{FF2B5EF4-FFF2-40B4-BE49-F238E27FC236}">
                  <a16:creationId xmlns:a16="http://schemas.microsoft.com/office/drawing/2014/main" id="{DA8294CE-D8F8-43E2-958B-0D2D77030B85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4FA17F7-F17B-40D8-8C2D-01663651F79F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C43483-2CDE-481C-94B9-49E13C3A7A0E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9" name="Group 127">
            <a:extLst>
              <a:ext uri="{FF2B5EF4-FFF2-40B4-BE49-F238E27FC236}">
                <a16:creationId xmlns:a16="http://schemas.microsoft.com/office/drawing/2014/main" id="{0B3D3A7E-EAC1-4C36-8570-6D379B3BA3FE}"/>
              </a:ext>
            </a:extLst>
          </p:cNvPr>
          <p:cNvGrpSpPr/>
          <p:nvPr/>
        </p:nvGrpSpPr>
        <p:grpSpPr>
          <a:xfrm>
            <a:off x="5769895" y="5155043"/>
            <a:ext cx="2508008" cy="1132579"/>
            <a:chOff x="5769895" y="1706056"/>
            <a:chExt cx="2508008" cy="113257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DA8AE46-A1AB-458B-82C3-D1577B0D52CD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81" name="Group 129">
              <a:extLst>
                <a:ext uri="{FF2B5EF4-FFF2-40B4-BE49-F238E27FC236}">
                  <a16:creationId xmlns:a16="http://schemas.microsoft.com/office/drawing/2014/main" id="{5E97C6ED-9E33-4DB2-B65D-A2D70F217E4E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EF7061-536E-4EBD-8153-DD24921A040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2BFAE9-7FAC-4E15-84DD-BCA1BB23EBC1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DF8068B-19A5-47E0-9316-DB4266DB5D99}"/>
              </a:ext>
            </a:extLst>
          </p:cNvPr>
          <p:cNvSpPr txBox="1"/>
          <p:nvPr/>
        </p:nvSpPr>
        <p:spPr>
          <a:xfrm>
            <a:off x="7969704" y="5076548"/>
            <a:ext cx="36247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82B200F-5354-4B0A-AA32-39CD620CE638}"/>
              </a:ext>
            </a:extLst>
          </p:cNvPr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Simple Desktop</a:t>
            </a:r>
            <a:r>
              <a:rPr lang="en-US" altLang="ko-KR" sz="4400" dirty="0">
                <a:solidFill>
                  <a:srgbClr val="0684BF"/>
                </a:solidFill>
                <a:latin typeface="+mj-lt"/>
              </a:rPr>
              <a:t>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Style</a:t>
            </a:r>
            <a:endParaRPr lang="ko-KR" altLang="en-US" sz="4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66090-AC10-487B-A28B-127BC2D557AD}"/>
              </a:ext>
            </a:extLst>
          </p:cNvPr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0C907-22A4-4299-9BA2-913EFAC86CA6}"/>
              </a:ext>
            </a:extLst>
          </p:cNvPr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5FFB2-A34A-4A94-B04E-D6E70D6073F4}"/>
              </a:ext>
            </a:extLst>
          </p:cNvPr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71953-666B-415C-85E7-BDF6AD3480D8}"/>
              </a:ext>
            </a:extLst>
          </p:cNvPr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2FFE4-7787-49EA-B2FE-E9F5AA70548D}"/>
              </a:ext>
            </a:extLst>
          </p:cNvPr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CEADB-D81D-4F37-990E-BFE021D6DF80}"/>
              </a:ext>
            </a:extLst>
          </p:cNvPr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62245-389A-41F9-9CB3-B35CA9A8A08E}"/>
              </a:ext>
            </a:extLst>
          </p:cNvPr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23EAF-D9A0-457A-B190-B0E7BB4A8A33}"/>
              </a:ext>
            </a:extLst>
          </p:cNvPr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48D15CF6-E2B7-4104-A5B7-7ACF88C2FE0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79A89159-ECD3-49CB-BD29-D12EFBCE51A0}"/>
              </a:ext>
            </a:extLst>
          </p:cNvPr>
          <p:cNvGrpSpPr/>
          <p:nvPr/>
        </p:nvGrpSpPr>
        <p:grpSpPr>
          <a:xfrm>
            <a:off x="869187" y="1610351"/>
            <a:ext cx="4536264" cy="4672701"/>
            <a:chOff x="5794442" y="-211331"/>
            <a:chExt cx="4536264" cy="46727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gular Pentagon 2">
              <a:extLst>
                <a:ext uri="{FF2B5EF4-FFF2-40B4-BE49-F238E27FC236}">
                  <a16:creationId xmlns:a16="http://schemas.microsoft.com/office/drawing/2014/main" id="{FC4C2255-71DE-4836-9923-32CF0E5C2FC2}"/>
                </a:ext>
              </a:extLst>
            </p:cNvPr>
            <p:cNvSpPr/>
            <p:nvPr/>
          </p:nvSpPr>
          <p:spPr>
            <a:xfrm rot="19306986">
              <a:off x="5794443" y="-211331"/>
              <a:ext cx="2160000" cy="2160000"/>
            </a:xfrm>
            <a:prstGeom prst="pent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gular Pentagon 3">
              <a:extLst>
                <a:ext uri="{FF2B5EF4-FFF2-40B4-BE49-F238E27FC236}">
                  <a16:creationId xmlns:a16="http://schemas.microsoft.com/office/drawing/2014/main" id="{975B4C36-F84D-4581-8EAB-40C717019C72}"/>
                </a:ext>
              </a:extLst>
            </p:cNvPr>
            <p:cNvSpPr/>
            <p:nvPr/>
          </p:nvSpPr>
          <p:spPr>
            <a:xfrm rot="2293014" flipH="1">
              <a:off x="8170706" y="-211329"/>
              <a:ext cx="2160000" cy="2160000"/>
            </a:xfrm>
            <a:prstGeom prst="pen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gular Pentagon 4">
              <a:extLst>
                <a:ext uri="{FF2B5EF4-FFF2-40B4-BE49-F238E27FC236}">
                  <a16:creationId xmlns:a16="http://schemas.microsoft.com/office/drawing/2014/main" id="{AD13789D-0C29-4036-8540-90BFBA432284}"/>
                </a:ext>
              </a:extLst>
            </p:cNvPr>
            <p:cNvSpPr/>
            <p:nvPr/>
          </p:nvSpPr>
          <p:spPr>
            <a:xfrm rot="2293014" flipV="1">
              <a:off x="5794442" y="2301368"/>
              <a:ext cx="2160000" cy="2160000"/>
            </a:xfrm>
            <a:prstGeom prst="pent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gular Pentagon 5">
              <a:extLst>
                <a:ext uri="{FF2B5EF4-FFF2-40B4-BE49-F238E27FC236}">
                  <a16:creationId xmlns:a16="http://schemas.microsoft.com/office/drawing/2014/main" id="{9DB2261D-8EDD-4707-956F-6D670D25C33A}"/>
                </a:ext>
              </a:extLst>
            </p:cNvPr>
            <p:cNvSpPr/>
            <p:nvPr/>
          </p:nvSpPr>
          <p:spPr>
            <a:xfrm rot="19306986" flipH="1" flipV="1">
              <a:off x="8170705" y="2301370"/>
              <a:ext cx="2160000" cy="2160000"/>
            </a:xfrm>
            <a:prstGeom prst="pent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28F68D-CE40-4F5D-83D0-A54EAD375119}"/>
              </a:ext>
            </a:extLst>
          </p:cNvPr>
          <p:cNvGrpSpPr/>
          <p:nvPr/>
        </p:nvGrpSpPr>
        <p:grpSpPr>
          <a:xfrm>
            <a:off x="2104516" y="2940990"/>
            <a:ext cx="2055794" cy="2055794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1939BF-EB85-4138-AAB2-35BCACB3A312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4E678886-B330-42D1-8823-3CB0307421C5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E965F2-E618-434E-B13C-7026E286701E}"/>
              </a:ext>
            </a:extLst>
          </p:cNvPr>
          <p:cNvSpPr txBox="1"/>
          <p:nvPr/>
        </p:nvSpPr>
        <p:spPr>
          <a:xfrm>
            <a:off x="1563683" y="2145986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F28EC-61BC-4534-895A-F24591C3EB58}"/>
              </a:ext>
            </a:extLst>
          </p:cNvPr>
          <p:cNvSpPr txBox="1"/>
          <p:nvPr/>
        </p:nvSpPr>
        <p:spPr>
          <a:xfrm>
            <a:off x="3770053" y="2145986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2315D-2472-43F0-97BE-0B71AF2F0A99}"/>
              </a:ext>
            </a:extLst>
          </p:cNvPr>
          <p:cNvSpPr txBox="1"/>
          <p:nvPr/>
        </p:nvSpPr>
        <p:spPr>
          <a:xfrm>
            <a:off x="1563683" y="4695220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80932-F5D0-4EC0-9F9B-7BF1AD032AD6}"/>
              </a:ext>
            </a:extLst>
          </p:cNvPr>
          <p:cNvSpPr txBox="1"/>
          <p:nvPr/>
        </p:nvSpPr>
        <p:spPr>
          <a:xfrm>
            <a:off x="3770053" y="4695220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FF2D3-E170-4F8C-B063-0EA1A2283A68}"/>
              </a:ext>
            </a:extLst>
          </p:cNvPr>
          <p:cNvSpPr txBox="1"/>
          <p:nvPr/>
        </p:nvSpPr>
        <p:spPr>
          <a:xfrm>
            <a:off x="2363593" y="3633984"/>
            <a:ext cx="1537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7">
            <a:extLst>
              <a:ext uri="{FF2B5EF4-FFF2-40B4-BE49-F238E27FC236}">
                <a16:creationId xmlns:a16="http://schemas.microsoft.com/office/drawing/2014/main" id="{B23FD3AB-E780-4BC6-95EC-9C652A40B92A}"/>
              </a:ext>
            </a:extLst>
          </p:cNvPr>
          <p:cNvGrpSpPr/>
          <p:nvPr/>
        </p:nvGrpSpPr>
        <p:grpSpPr>
          <a:xfrm>
            <a:off x="6077416" y="2060468"/>
            <a:ext cx="2527370" cy="1477328"/>
            <a:chOff x="6210998" y="1433695"/>
            <a:chExt cx="2229890" cy="1051005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5A430D-1D64-4535-976A-60C43ECF761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BDAE0F-586D-4D92-BB4A-ED14658740C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C875619E-E7C3-4851-837A-1284FB6C3681}"/>
              </a:ext>
            </a:extLst>
          </p:cNvPr>
          <p:cNvGrpSpPr/>
          <p:nvPr/>
        </p:nvGrpSpPr>
        <p:grpSpPr>
          <a:xfrm>
            <a:off x="8893666" y="2060468"/>
            <a:ext cx="2527370" cy="1477328"/>
            <a:chOff x="6210998" y="1433695"/>
            <a:chExt cx="2229890" cy="1051005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D0BB8C-7ADC-4F8D-8B8A-72D73084A80F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807C00-C012-4E6E-9559-9998BE4B6D3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6165328B-78A2-4611-BCCC-7A20330180CC}"/>
              </a:ext>
            </a:extLst>
          </p:cNvPr>
          <p:cNvGrpSpPr/>
          <p:nvPr/>
        </p:nvGrpSpPr>
        <p:grpSpPr>
          <a:xfrm>
            <a:off x="6077418" y="4380980"/>
            <a:ext cx="2527370" cy="1477328"/>
            <a:chOff x="6210998" y="1433695"/>
            <a:chExt cx="2229890" cy="105100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91D32A-FD21-43B3-B626-CF622AEEDB6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1CEBC6-996E-495D-8FC0-89441BA49EB1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8AA90305-E948-43A8-88D7-5E0EC8BC427C}"/>
              </a:ext>
            </a:extLst>
          </p:cNvPr>
          <p:cNvGrpSpPr/>
          <p:nvPr/>
        </p:nvGrpSpPr>
        <p:grpSpPr>
          <a:xfrm>
            <a:off x="8893668" y="4380980"/>
            <a:ext cx="2527370" cy="1477328"/>
            <a:chOff x="6210998" y="1433695"/>
            <a:chExt cx="2229890" cy="1051005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0805DE-CDF0-4DF7-9889-3D47C40605C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153FA6-0022-40CA-8DFD-5092D91ADA6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F021D5E8-E91B-4BDF-B5DE-2FDD27B0C2BB}"/>
              </a:ext>
            </a:extLst>
          </p:cNvPr>
          <p:cNvGrpSpPr/>
          <p:nvPr/>
        </p:nvGrpSpPr>
        <p:grpSpPr>
          <a:xfrm>
            <a:off x="1501348" y="3070168"/>
            <a:ext cx="3028217" cy="3026664"/>
            <a:chOff x="4574848" y="1897856"/>
            <a:chExt cx="3028217" cy="302666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31BFC37D-5B12-4BB6-9227-2FF60338A16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D404C5EF-DB16-43B3-9381-65F236B81C8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198C26EF-5168-4B6F-B6DD-50924F5732E4}"/>
              </a:ext>
            </a:extLst>
          </p:cNvPr>
          <p:cNvSpPr/>
          <p:nvPr/>
        </p:nvSpPr>
        <p:spPr>
          <a:xfrm>
            <a:off x="861541" y="1226939"/>
            <a:ext cx="7464636" cy="4535221"/>
          </a:xfrm>
          <a:custGeom>
            <a:avLst/>
            <a:gdLst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515226"/>
              <a:gd name="connsiteY0" fmla="*/ 4453346 h 4502109"/>
              <a:gd name="connsiteX1" fmla="*/ 1456566 w 7515226"/>
              <a:gd name="connsiteY1" fmla="*/ 3247633 h 4502109"/>
              <a:gd name="connsiteX2" fmla="*/ 2152481 w 7515226"/>
              <a:gd name="connsiteY2" fmla="*/ 4501899 h 4502109"/>
              <a:gd name="connsiteX3" fmla="*/ 3002145 w 7515226"/>
              <a:gd name="connsiteY3" fmla="*/ 2754019 h 4502109"/>
              <a:gd name="connsiteX4" fmla="*/ 3625232 w 7515226"/>
              <a:gd name="connsiteY4" fmla="*/ 3935456 h 4502109"/>
              <a:gd name="connsiteX5" fmla="*/ 4474895 w 7515226"/>
              <a:gd name="connsiteY5" fmla="*/ 1564490 h 4502109"/>
              <a:gd name="connsiteX6" fmla="*/ 5081798 w 7515226"/>
              <a:gd name="connsiteY6" fmla="*/ 2292773 h 4502109"/>
              <a:gd name="connsiteX7" fmla="*/ 5648241 w 7515226"/>
              <a:gd name="connsiteY7" fmla="*/ 779562 h 4502109"/>
              <a:gd name="connsiteX8" fmla="*/ 6271327 w 7515226"/>
              <a:gd name="connsiteY8" fmla="*/ 1532122 h 4502109"/>
              <a:gd name="connsiteX9" fmla="*/ 7515226 w 7515226"/>
              <a:gd name="connsiteY9" fmla="*/ 0 h 4502109"/>
              <a:gd name="connsiteX0" fmla="*/ 0 w 7515226"/>
              <a:gd name="connsiteY0" fmla="*/ 4453346 h 4502109"/>
              <a:gd name="connsiteX1" fmla="*/ 1456566 w 7515226"/>
              <a:gd name="connsiteY1" fmla="*/ 3247633 h 4502109"/>
              <a:gd name="connsiteX2" fmla="*/ 2152481 w 7515226"/>
              <a:gd name="connsiteY2" fmla="*/ 4501899 h 4502109"/>
              <a:gd name="connsiteX3" fmla="*/ 3002145 w 7515226"/>
              <a:gd name="connsiteY3" fmla="*/ 2754019 h 4502109"/>
              <a:gd name="connsiteX4" fmla="*/ 3625232 w 7515226"/>
              <a:gd name="connsiteY4" fmla="*/ 3935456 h 4502109"/>
              <a:gd name="connsiteX5" fmla="*/ 4474895 w 7515226"/>
              <a:gd name="connsiteY5" fmla="*/ 1564490 h 4502109"/>
              <a:gd name="connsiteX6" fmla="*/ 5081798 w 7515226"/>
              <a:gd name="connsiteY6" fmla="*/ 2292773 h 4502109"/>
              <a:gd name="connsiteX7" fmla="*/ 5648241 w 7515226"/>
              <a:gd name="connsiteY7" fmla="*/ 779562 h 4502109"/>
              <a:gd name="connsiteX8" fmla="*/ 6271327 w 7515226"/>
              <a:gd name="connsiteY8" fmla="*/ 1532122 h 4502109"/>
              <a:gd name="connsiteX9" fmla="*/ 7515226 w 7515226"/>
              <a:gd name="connsiteY9" fmla="*/ 0 h 4502109"/>
              <a:gd name="connsiteX0" fmla="*/ 0 w 7608896"/>
              <a:gd name="connsiteY0" fmla="*/ 4566268 h 4615031"/>
              <a:gd name="connsiteX1" fmla="*/ 1456566 w 7608896"/>
              <a:gd name="connsiteY1" fmla="*/ 3360555 h 4615031"/>
              <a:gd name="connsiteX2" fmla="*/ 2152481 w 7608896"/>
              <a:gd name="connsiteY2" fmla="*/ 4614821 h 4615031"/>
              <a:gd name="connsiteX3" fmla="*/ 3002145 w 7608896"/>
              <a:gd name="connsiteY3" fmla="*/ 2866941 h 4615031"/>
              <a:gd name="connsiteX4" fmla="*/ 3625232 w 7608896"/>
              <a:gd name="connsiteY4" fmla="*/ 4048378 h 4615031"/>
              <a:gd name="connsiteX5" fmla="*/ 4474895 w 7608896"/>
              <a:gd name="connsiteY5" fmla="*/ 1677412 h 4615031"/>
              <a:gd name="connsiteX6" fmla="*/ 5081798 w 7608896"/>
              <a:gd name="connsiteY6" fmla="*/ 2405695 h 4615031"/>
              <a:gd name="connsiteX7" fmla="*/ 5648241 w 7608896"/>
              <a:gd name="connsiteY7" fmla="*/ 892484 h 4615031"/>
              <a:gd name="connsiteX8" fmla="*/ 6271327 w 7608896"/>
              <a:gd name="connsiteY8" fmla="*/ 1645044 h 4615031"/>
              <a:gd name="connsiteX9" fmla="*/ 7515226 w 7608896"/>
              <a:gd name="connsiteY9" fmla="*/ 112922 h 4615031"/>
              <a:gd name="connsiteX10" fmla="*/ 7520505 w 7608896"/>
              <a:gd name="connsiteY10" fmla="*/ 114905 h 4615031"/>
              <a:gd name="connsiteX0" fmla="*/ 0 w 10085844"/>
              <a:gd name="connsiteY0" fmla="*/ 4788909 h 4837672"/>
              <a:gd name="connsiteX1" fmla="*/ 1456566 w 10085844"/>
              <a:gd name="connsiteY1" fmla="*/ 3583196 h 4837672"/>
              <a:gd name="connsiteX2" fmla="*/ 2152481 w 10085844"/>
              <a:gd name="connsiteY2" fmla="*/ 4837462 h 4837672"/>
              <a:gd name="connsiteX3" fmla="*/ 3002145 w 10085844"/>
              <a:gd name="connsiteY3" fmla="*/ 3089582 h 4837672"/>
              <a:gd name="connsiteX4" fmla="*/ 3625232 w 10085844"/>
              <a:gd name="connsiteY4" fmla="*/ 4271019 h 4837672"/>
              <a:gd name="connsiteX5" fmla="*/ 4474895 w 10085844"/>
              <a:gd name="connsiteY5" fmla="*/ 1900053 h 4837672"/>
              <a:gd name="connsiteX6" fmla="*/ 5081798 w 10085844"/>
              <a:gd name="connsiteY6" fmla="*/ 2628336 h 4837672"/>
              <a:gd name="connsiteX7" fmla="*/ 5648241 w 10085844"/>
              <a:gd name="connsiteY7" fmla="*/ 1115125 h 4837672"/>
              <a:gd name="connsiteX8" fmla="*/ 6271327 w 10085844"/>
              <a:gd name="connsiteY8" fmla="*/ 1867685 h 4837672"/>
              <a:gd name="connsiteX9" fmla="*/ 7515226 w 10085844"/>
              <a:gd name="connsiteY9" fmla="*/ 335563 h 4837672"/>
              <a:gd name="connsiteX10" fmla="*/ 10085844 w 10085844"/>
              <a:gd name="connsiteY10" fmla="*/ 2 h 4837672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271327 w 10085844"/>
              <a:gd name="connsiteY8" fmla="*/ 1867684 h 4837671"/>
              <a:gd name="connsiteX9" fmla="*/ 7650244 w 10085844"/>
              <a:gd name="connsiteY9" fmla="*/ 416573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650244 w 10085844"/>
              <a:gd name="connsiteY9" fmla="*/ 416573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652918"/>
              <a:gd name="connsiteY0" fmla="*/ 4368042 h 4416805"/>
              <a:gd name="connsiteX1" fmla="*/ 1456566 w 10652918"/>
              <a:gd name="connsiteY1" fmla="*/ 3162329 h 4416805"/>
              <a:gd name="connsiteX2" fmla="*/ 2152481 w 10652918"/>
              <a:gd name="connsiteY2" fmla="*/ 4416595 h 4416805"/>
              <a:gd name="connsiteX3" fmla="*/ 3002145 w 10652918"/>
              <a:gd name="connsiteY3" fmla="*/ 2668715 h 4416805"/>
              <a:gd name="connsiteX4" fmla="*/ 3625232 w 10652918"/>
              <a:gd name="connsiteY4" fmla="*/ 3850152 h 4416805"/>
              <a:gd name="connsiteX5" fmla="*/ 4474895 w 10652918"/>
              <a:gd name="connsiteY5" fmla="*/ 1479186 h 4416805"/>
              <a:gd name="connsiteX6" fmla="*/ 5081798 w 10652918"/>
              <a:gd name="connsiteY6" fmla="*/ 2207469 h 4416805"/>
              <a:gd name="connsiteX7" fmla="*/ 5648241 w 10652918"/>
              <a:gd name="connsiteY7" fmla="*/ 694258 h 4416805"/>
              <a:gd name="connsiteX8" fmla="*/ 6392843 w 10652918"/>
              <a:gd name="connsiteY8" fmla="*/ 1460320 h 4416805"/>
              <a:gd name="connsiteX9" fmla="*/ 7947284 w 10652918"/>
              <a:gd name="connsiteY9" fmla="*/ 9208 h 4416805"/>
              <a:gd name="connsiteX10" fmla="*/ 10652918 w 10652918"/>
              <a:gd name="connsiteY10" fmla="*/ 146209 h 4416805"/>
              <a:gd name="connsiteX0" fmla="*/ 0 w 11314504"/>
              <a:gd name="connsiteY0" fmla="*/ 4559378 h 4608141"/>
              <a:gd name="connsiteX1" fmla="*/ 1456566 w 11314504"/>
              <a:gd name="connsiteY1" fmla="*/ 3353665 h 4608141"/>
              <a:gd name="connsiteX2" fmla="*/ 2152481 w 11314504"/>
              <a:gd name="connsiteY2" fmla="*/ 4607931 h 4608141"/>
              <a:gd name="connsiteX3" fmla="*/ 3002145 w 11314504"/>
              <a:gd name="connsiteY3" fmla="*/ 2860051 h 4608141"/>
              <a:gd name="connsiteX4" fmla="*/ 3625232 w 11314504"/>
              <a:gd name="connsiteY4" fmla="*/ 4041488 h 4608141"/>
              <a:gd name="connsiteX5" fmla="*/ 4474895 w 11314504"/>
              <a:gd name="connsiteY5" fmla="*/ 1670522 h 4608141"/>
              <a:gd name="connsiteX6" fmla="*/ 5081798 w 11314504"/>
              <a:gd name="connsiteY6" fmla="*/ 2398805 h 4608141"/>
              <a:gd name="connsiteX7" fmla="*/ 5648241 w 11314504"/>
              <a:gd name="connsiteY7" fmla="*/ 885594 h 4608141"/>
              <a:gd name="connsiteX8" fmla="*/ 6392843 w 11314504"/>
              <a:gd name="connsiteY8" fmla="*/ 1651656 h 4608141"/>
              <a:gd name="connsiteX9" fmla="*/ 7947284 w 11314504"/>
              <a:gd name="connsiteY9" fmla="*/ 200544 h 4608141"/>
              <a:gd name="connsiteX10" fmla="*/ 11314504 w 11314504"/>
              <a:gd name="connsiteY10" fmla="*/ 0 h 4608141"/>
              <a:gd name="connsiteX0" fmla="*/ 0 w 11409016"/>
              <a:gd name="connsiteY0" fmla="*/ 4399227 h 4447990"/>
              <a:gd name="connsiteX1" fmla="*/ 1456566 w 11409016"/>
              <a:gd name="connsiteY1" fmla="*/ 3193514 h 4447990"/>
              <a:gd name="connsiteX2" fmla="*/ 2152481 w 11409016"/>
              <a:gd name="connsiteY2" fmla="*/ 4447780 h 4447990"/>
              <a:gd name="connsiteX3" fmla="*/ 3002145 w 11409016"/>
              <a:gd name="connsiteY3" fmla="*/ 2699900 h 4447990"/>
              <a:gd name="connsiteX4" fmla="*/ 3625232 w 11409016"/>
              <a:gd name="connsiteY4" fmla="*/ 3881337 h 4447990"/>
              <a:gd name="connsiteX5" fmla="*/ 4474895 w 11409016"/>
              <a:gd name="connsiteY5" fmla="*/ 1510371 h 4447990"/>
              <a:gd name="connsiteX6" fmla="*/ 5081798 w 11409016"/>
              <a:gd name="connsiteY6" fmla="*/ 2238654 h 4447990"/>
              <a:gd name="connsiteX7" fmla="*/ 5648241 w 11409016"/>
              <a:gd name="connsiteY7" fmla="*/ 725443 h 4447990"/>
              <a:gd name="connsiteX8" fmla="*/ 6392843 w 11409016"/>
              <a:gd name="connsiteY8" fmla="*/ 1491505 h 4447990"/>
              <a:gd name="connsiteX9" fmla="*/ 7947284 w 11409016"/>
              <a:gd name="connsiteY9" fmla="*/ 40393 h 4447990"/>
              <a:gd name="connsiteX10" fmla="*/ 11409016 w 11409016"/>
              <a:gd name="connsiteY10" fmla="*/ 1871 h 4447990"/>
              <a:gd name="connsiteX0" fmla="*/ 0 w 11048122"/>
              <a:gd name="connsiteY0" fmla="*/ 4365166 h 4413929"/>
              <a:gd name="connsiteX1" fmla="*/ 1456566 w 11048122"/>
              <a:gd name="connsiteY1" fmla="*/ 3159453 h 4413929"/>
              <a:gd name="connsiteX2" fmla="*/ 2152481 w 11048122"/>
              <a:gd name="connsiteY2" fmla="*/ 4413719 h 4413929"/>
              <a:gd name="connsiteX3" fmla="*/ 3002145 w 11048122"/>
              <a:gd name="connsiteY3" fmla="*/ 2665839 h 4413929"/>
              <a:gd name="connsiteX4" fmla="*/ 3625232 w 11048122"/>
              <a:gd name="connsiteY4" fmla="*/ 3847276 h 4413929"/>
              <a:gd name="connsiteX5" fmla="*/ 4474895 w 11048122"/>
              <a:gd name="connsiteY5" fmla="*/ 1476310 h 4413929"/>
              <a:gd name="connsiteX6" fmla="*/ 5081798 w 11048122"/>
              <a:gd name="connsiteY6" fmla="*/ 2204593 h 4413929"/>
              <a:gd name="connsiteX7" fmla="*/ 5648241 w 11048122"/>
              <a:gd name="connsiteY7" fmla="*/ 691382 h 4413929"/>
              <a:gd name="connsiteX8" fmla="*/ 6392843 w 11048122"/>
              <a:gd name="connsiteY8" fmla="*/ 1457444 h 4413929"/>
              <a:gd name="connsiteX9" fmla="*/ 7947284 w 11048122"/>
              <a:gd name="connsiteY9" fmla="*/ 6332 h 4413929"/>
              <a:gd name="connsiteX10" fmla="*/ 11048122 w 11048122"/>
              <a:gd name="connsiteY10" fmla="*/ 245422 h 4413929"/>
              <a:gd name="connsiteX0" fmla="*/ 0 w 11048122"/>
              <a:gd name="connsiteY0" fmla="*/ 4365166 h 4413929"/>
              <a:gd name="connsiteX1" fmla="*/ 1456566 w 11048122"/>
              <a:gd name="connsiteY1" fmla="*/ 3159453 h 4413929"/>
              <a:gd name="connsiteX2" fmla="*/ 2152481 w 11048122"/>
              <a:gd name="connsiteY2" fmla="*/ 4413719 h 4413929"/>
              <a:gd name="connsiteX3" fmla="*/ 3002145 w 11048122"/>
              <a:gd name="connsiteY3" fmla="*/ 2665839 h 4413929"/>
              <a:gd name="connsiteX4" fmla="*/ 3625232 w 11048122"/>
              <a:gd name="connsiteY4" fmla="*/ 3847276 h 4413929"/>
              <a:gd name="connsiteX5" fmla="*/ 4474895 w 11048122"/>
              <a:gd name="connsiteY5" fmla="*/ 1476310 h 4413929"/>
              <a:gd name="connsiteX6" fmla="*/ 5081798 w 11048122"/>
              <a:gd name="connsiteY6" fmla="*/ 2204593 h 4413929"/>
              <a:gd name="connsiteX7" fmla="*/ 5648241 w 11048122"/>
              <a:gd name="connsiteY7" fmla="*/ 691382 h 4413929"/>
              <a:gd name="connsiteX8" fmla="*/ 6392843 w 11048122"/>
              <a:gd name="connsiteY8" fmla="*/ 1457444 h 4413929"/>
              <a:gd name="connsiteX9" fmla="*/ 7947284 w 11048122"/>
              <a:gd name="connsiteY9" fmla="*/ 6332 h 4413929"/>
              <a:gd name="connsiteX10" fmla="*/ 11048122 w 11048122"/>
              <a:gd name="connsiteY10" fmla="*/ 245422 h 4413929"/>
              <a:gd name="connsiteX0" fmla="*/ 0 w 11171063"/>
              <a:gd name="connsiteY0" fmla="*/ 4365573 h 4414336"/>
              <a:gd name="connsiteX1" fmla="*/ 1456566 w 11171063"/>
              <a:gd name="connsiteY1" fmla="*/ 3159860 h 4414336"/>
              <a:gd name="connsiteX2" fmla="*/ 2152481 w 11171063"/>
              <a:gd name="connsiteY2" fmla="*/ 4414126 h 4414336"/>
              <a:gd name="connsiteX3" fmla="*/ 3002145 w 11171063"/>
              <a:gd name="connsiteY3" fmla="*/ 2666246 h 4414336"/>
              <a:gd name="connsiteX4" fmla="*/ 3625232 w 11171063"/>
              <a:gd name="connsiteY4" fmla="*/ 3847683 h 4414336"/>
              <a:gd name="connsiteX5" fmla="*/ 4474895 w 11171063"/>
              <a:gd name="connsiteY5" fmla="*/ 1476717 h 4414336"/>
              <a:gd name="connsiteX6" fmla="*/ 5081798 w 11171063"/>
              <a:gd name="connsiteY6" fmla="*/ 2205000 h 4414336"/>
              <a:gd name="connsiteX7" fmla="*/ 5648241 w 11171063"/>
              <a:gd name="connsiteY7" fmla="*/ 691789 h 4414336"/>
              <a:gd name="connsiteX8" fmla="*/ 6392843 w 11171063"/>
              <a:gd name="connsiteY8" fmla="*/ 1457851 h 4414336"/>
              <a:gd name="connsiteX9" fmla="*/ 7947284 w 11171063"/>
              <a:gd name="connsiteY9" fmla="*/ 6739 h 4414336"/>
              <a:gd name="connsiteX10" fmla="*/ 11171063 w 11171063"/>
              <a:gd name="connsiteY10" fmla="*/ 225999 h 4414336"/>
              <a:gd name="connsiteX0" fmla="*/ 0 w 10980700"/>
              <a:gd name="connsiteY0" fmla="*/ 4365662 h 4414425"/>
              <a:gd name="connsiteX1" fmla="*/ 1456566 w 10980700"/>
              <a:gd name="connsiteY1" fmla="*/ 3159949 h 4414425"/>
              <a:gd name="connsiteX2" fmla="*/ 2152481 w 10980700"/>
              <a:gd name="connsiteY2" fmla="*/ 4414215 h 4414425"/>
              <a:gd name="connsiteX3" fmla="*/ 3002145 w 10980700"/>
              <a:gd name="connsiteY3" fmla="*/ 2666335 h 4414425"/>
              <a:gd name="connsiteX4" fmla="*/ 3625232 w 10980700"/>
              <a:gd name="connsiteY4" fmla="*/ 3847772 h 4414425"/>
              <a:gd name="connsiteX5" fmla="*/ 4474895 w 10980700"/>
              <a:gd name="connsiteY5" fmla="*/ 1476806 h 4414425"/>
              <a:gd name="connsiteX6" fmla="*/ 5081798 w 10980700"/>
              <a:gd name="connsiteY6" fmla="*/ 2205089 h 4414425"/>
              <a:gd name="connsiteX7" fmla="*/ 5648241 w 10980700"/>
              <a:gd name="connsiteY7" fmla="*/ 691878 h 4414425"/>
              <a:gd name="connsiteX8" fmla="*/ 6392843 w 10980700"/>
              <a:gd name="connsiteY8" fmla="*/ 1457940 h 4414425"/>
              <a:gd name="connsiteX9" fmla="*/ 7947284 w 10980700"/>
              <a:gd name="connsiteY9" fmla="*/ 6828 h 4414425"/>
              <a:gd name="connsiteX10" fmla="*/ 10980700 w 10980700"/>
              <a:gd name="connsiteY10" fmla="*/ 222123 h 4414425"/>
              <a:gd name="connsiteX0" fmla="*/ 0 w 10980700"/>
              <a:gd name="connsiteY0" fmla="*/ 4365663 h 4414426"/>
              <a:gd name="connsiteX1" fmla="*/ 1456566 w 10980700"/>
              <a:gd name="connsiteY1" fmla="*/ 3159950 h 4414426"/>
              <a:gd name="connsiteX2" fmla="*/ 2152481 w 10980700"/>
              <a:gd name="connsiteY2" fmla="*/ 4414216 h 4414426"/>
              <a:gd name="connsiteX3" fmla="*/ 3002145 w 10980700"/>
              <a:gd name="connsiteY3" fmla="*/ 2666336 h 4414426"/>
              <a:gd name="connsiteX4" fmla="*/ 3625232 w 10980700"/>
              <a:gd name="connsiteY4" fmla="*/ 3847773 h 4414426"/>
              <a:gd name="connsiteX5" fmla="*/ 4474895 w 10980700"/>
              <a:gd name="connsiteY5" fmla="*/ 1476807 h 4414426"/>
              <a:gd name="connsiteX6" fmla="*/ 5081798 w 10980700"/>
              <a:gd name="connsiteY6" fmla="*/ 2205090 h 4414426"/>
              <a:gd name="connsiteX7" fmla="*/ 5648241 w 10980700"/>
              <a:gd name="connsiteY7" fmla="*/ 691879 h 4414426"/>
              <a:gd name="connsiteX8" fmla="*/ 6392843 w 10980700"/>
              <a:gd name="connsiteY8" fmla="*/ 1457941 h 4414426"/>
              <a:gd name="connsiteX9" fmla="*/ 7947284 w 10980700"/>
              <a:gd name="connsiteY9" fmla="*/ 6829 h 4414426"/>
              <a:gd name="connsiteX10" fmla="*/ 10980700 w 10980700"/>
              <a:gd name="connsiteY10" fmla="*/ 222124 h 4414426"/>
              <a:gd name="connsiteX0" fmla="*/ 0 w 11123472"/>
              <a:gd name="connsiteY0" fmla="*/ 4367331 h 4416094"/>
              <a:gd name="connsiteX1" fmla="*/ 1456566 w 11123472"/>
              <a:gd name="connsiteY1" fmla="*/ 3161618 h 4416094"/>
              <a:gd name="connsiteX2" fmla="*/ 2152481 w 11123472"/>
              <a:gd name="connsiteY2" fmla="*/ 4415884 h 4416094"/>
              <a:gd name="connsiteX3" fmla="*/ 3002145 w 11123472"/>
              <a:gd name="connsiteY3" fmla="*/ 2668004 h 4416094"/>
              <a:gd name="connsiteX4" fmla="*/ 3625232 w 11123472"/>
              <a:gd name="connsiteY4" fmla="*/ 3849441 h 4416094"/>
              <a:gd name="connsiteX5" fmla="*/ 4474895 w 11123472"/>
              <a:gd name="connsiteY5" fmla="*/ 1478475 h 4416094"/>
              <a:gd name="connsiteX6" fmla="*/ 5081798 w 11123472"/>
              <a:gd name="connsiteY6" fmla="*/ 2206758 h 4416094"/>
              <a:gd name="connsiteX7" fmla="*/ 5648241 w 11123472"/>
              <a:gd name="connsiteY7" fmla="*/ 693547 h 4416094"/>
              <a:gd name="connsiteX8" fmla="*/ 6392843 w 11123472"/>
              <a:gd name="connsiteY8" fmla="*/ 1459609 h 4416094"/>
              <a:gd name="connsiteX9" fmla="*/ 7947284 w 11123472"/>
              <a:gd name="connsiteY9" fmla="*/ 8497 h 4416094"/>
              <a:gd name="connsiteX10" fmla="*/ 11123472 w 11123472"/>
              <a:gd name="connsiteY10" fmla="*/ 164303 h 4416094"/>
              <a:gd name="connsiteX0" fmla="*/ 0 w 7947283"/>
              <a:gd name="connsiteY0" fmla="*/ 4358834 h 4407597"/>
              <a:gd name="connsiteX1" fmla="*/ 1456566 w 7947283"/>
              <a:gd name="connsiteY1" fmla="*/ 3153121 h 4407597"/>
              <a:gd name="connsiteX2" fmla="*/ 2152481 w 7947283"/>
              <a:gd name="connsiteY2" fmla="*/ 4407387 h 4407597"/>
              <a:gd name="connsiteX3" fmla="*/ 3002145 w 7947283"/>
              <a:gd name="connsiteY3" fmla="*/ 2659507 h 4407597"/>
              <a:gd name="connsiteX4" fmla="*/ 3625232 w 7947283"/>
              <a:gd name="connsiteY4" fmla="*/ 3840944 h 4407597"/>
              <a:gd name="connsiteX5" fmla="*/ 4474895 w 7947283"/>
              <a:gd name="connsiteY5" fmla="*/ 1469978 h 4407597"/>
              <a:gd name="connsiteX6" fmla="*/ 5081798 w 7947283"/>
              <a:gd name="connsiteY6" fmla="*/ 2198261 h 4407597"/>
              <a:gd name="connsiteX7" fmla="*/ 5648241 w 7947283"/>
              <a:gd name="connsiteY7" fmla="*/ 685050 h 4407597"/>
              <a:gd name="connsiteX8" fmla="*/ 6392843 w 7947283"/>
              <a:gd name="connsiteY8" fmla="*/ 1451112 h 4407597"/>
              <a:gd name="connsiteX9" fmla="*/ 7947284 w 7947283"/>
              <a:gd name="connsiteY9" fmla="*/ 0 h 4407597"/>
              <a:gd name="connsiteX0" fmla="*/ 0 w 9910390"/>
              <a:gd name="connsiteY0" fmla="*/ 4672137 h 4720900"/>
              <a:gd name="connsiteX1" fmla="*/ 1456566 w 9910390"/>
              <a:gd name="connsiteY1" fmla="*/ 3466424 h 4720900"/>
              <a:gd name="connsiteX2" fmla="*/ 2152481 w 9910390"/>
              <a:gd name="connsiteY2" fmla="*/ 4720690 h 4720900"/>
              <a:gd name="connsiteX3" fmla="*/ 3002145 w 9910390"/>
              <a:gd name="connsiteY3" fmla="*/ 2972810 h 4720900"/>
              <a:gd name="connsiteX4" fmla="*/ 3625232 w 9910390"/>
              <a:gd name="connsiteY4" fmla="*/ 4154247 h 4720900"/>
              <a:gd name="connsiteX5" fmla="*/ 4474895 w 9910390"/>
              <a:gd name="connsiteY5" fmla="*/ 1783281 h 4720900"/>
              <a:gd name="connsiteX6" fmla="*/ 5081798 w 9910390"/>
              <a:gd name="connsiteY6" fmla="*/ 2511564 h 4720900"/>
              <a:gd name="connsiteX7" fmla="*/ 5648241 w 9910390"/>
              <a:gd name="connsiteY7" fmla="*/ 998353 h 4720900"/>
              <a:gd name="connsiteX8" fmla="*/ 6392843 w 9910390"/>
              <a:gd name="connsiteY8" fmla="*/ 1764415 h 4720900"/>
              <a:gd name="connsiteX9" fmla="*/ 9910390 w 9910390"/>
              <a:gd name="connsiteY9" fmla="*/ 0 h 4720900"/>
              <a:gd name="connsiteX0" fmla="*/ 0 w 9910390"/>
              <a:gd name="connsiteY0" fmla="*/ 4672137 h 4720900"/>
              <a:gd name="connsiteX1" fmla="*/ 1456566 w 9910390"/>
              <a:gd name="connsiteY1" fmla="*/ 3466424 h 4720900"/>
              <a:gd name="connsiteX2" fmla="*/ 2152481 w 9910390"/>
              <a:gd name="connsiteY2" fmla="*/ 4720690 h 4720900"/>
              <a:gd name="connsiteX3" fmla="*/ 3002145 w 9910390"/>
              <a:gd name="connsiteY3" fmla="*/ 2972810 h 4720900"/>
              <a:gd name="connsiteX4" fmla="*/ 3625232 w 9910390"/>
              <a:gd name="connsiteY4" fmla="*/ 4154247 h 4720900"/>
              <a:gd name="connsiteX5" fmla="*/ 4474895 w 9910390"/>
              <a:gd name="connsiteY5" fmla="*/ 1783281 h 4720900"/>
              <a:gd name="connsiteX6" fmla="*/ 5081798 w 9910390"/>
              <a:gd name="connsiteY6" fmla="*/ 2511564 h 4720900"/>
              <a:gd name="connsiteX7" fmla="*/ 5648241 w 9910390"/>
              <a:gd name="connsiteY7" fmla="*/ 998353 h 4720900"/>
              <a:gd name="connsiteX8" fmla="*/ 6392843 w 9910390"/>
              <a:gd name="connsiteY8" fmla="*/ 1764415 h 4720900"/>
              <a:gd name="connsiteX9" fmla="*/ 9910390 w 9910390"/>
              <a:gd name="connsiteY9" fmla="*/ 0 h 4720900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115593 w 9907006"/>
              <a:gd name="connsiteY0" fmla="*/ 4680069 h 4817244"/>
              <a:gd name="connsiteX1" fmla="*/ 105750 w 9907006"/>
              <a:gd name="connsiteY1" fmla="*/ 4739396 h 4817244"/>
              <a:gd name="connsiteX2" fmla="*/ 1572159 w 9907006"/>
              <a:gd name="connsiteY2" fmla="*/ 3474356 h 4817244"/>
              <a:gd name="connsiteX3" fmla="*/ 2268074 w 9907006"/>
              <a:gd name="connsiteY3" fmla="*/ 4728622 h 4817244"/>
              <a:gd name="connsiteX4" fmla="*/ 3117738 w 9907006"/>
              <a:gd name="connsiteY4" fmla="*/ 2980742 h 4817244"/>
              <a:gd name="connsiteX5" fmla="*/ 3740825 w 9907006"/>
              <a:gd name="connsiteY5" fmla="*/ 4162179 h 4817244"/>
              <a:gd name="connsiteX6" fmla="*/ 4590488 w 9907006"/>
              <a:gd name="connsiteY6" fmla="*/ 1791213 h 4817244"/>
              <a:gd name="connsiteX7" fmla="*/ 5197391 w 9907006"/>
              <a:gd name="connsiteY7" fmla="*/ 2519496 h 4817244"/>
              <a:gd name="connsiteX8" fmla="*/ 5763834 w 9907006"/>
              <a:gd name="connsiteY8" fmla="*/ 1006285 h 4817244"/>
              <a:gd name="connsiteX9" fmla="*/ 6508436 w 9907006"/>
              <a:gd name="connsiteY9" fmla="*/ 1772347 h 4817244"/>
              <a:gd name="connsiteX10" fmla="*/ 9907006 w 9907006"/>
              <a:gd name="connsiteY10" fmla="*/ 0 h 4817244"/>
              <a:gd name="connsiteX0" fmla="*/ 1530 w 10018254"/>
              <a:gd name="connsiteY0" fmla="*/ 4143077 h 4772205"/>
              <a:gd name="connsiteX1" fmla="*/ 216998 w 10018254"/>
              <a:gd name="connsiteY1" fmla="*/ 4739396 h 4772205"/>
              <a:gd name="connsiteX2" fmla="*/ 1683407 w 10018254"/>
              <a:gd name="connsiteY2" fmla="*/ 3474356 h 4772205"/>
              <a:gd name="connsiteX3" fmla="*/ 2379322 w 10018254"/>
              <a:gd name="connsiteY3" fmla="*/ 4728622 h 4772205"/>
              <a:gd name="connsiteX4" fmla="*/ 3228986 w 10018254"/>
              <a:gd name="connsiteY4" fmla="*/ 2980742 h 4772205"/>
              <a:gd name="connsiteX5" fmla="*/ 3852073 w 10018254"/>
              <a:gd name="connsiteY5" fmla="*/ 4162179 h 4772205"/>
              <a:gd name="connsiteX6" fmla="*/ 4701736 w 10018254"/>
              <a:gd name="connsiteY6" fmla="*/ 1791213 h 4772205"/>
              <a:gd name="connsiteX7" fmla="*/ 5308639 w 10018254"/>
              <a:gd name="connsiteY7" fmla="*/ 2519496 h 4772205"/>
              <a:gd name="connsiteX8" fmla="*/ 5875082 w 10018254"/>
              <a:gd name="connsiteY8" fmla="*/ 1006285 h 4772205"/>
              <a:gd name="connsiteX9" fmla="*/ 6619684 w 10018254"/>
              <a:gd name="connsiteY9" fmla="*/ 1772347 h 4772205"/>
              <a:gd name="connsiteX10" fmla="*/ 10018254 w 10018254"/>
              <a:gd name="connsiteY10" fmla="*/ 0 h 4772205"/>
              <a:gd name="connsiteX0" fmla="*/ 210538 w 10227262"/>
              <a:gd name="connsiteY0" fmla="*/ 4143077 h 5190965"/>
              <a:gd name="connsiteX1" fmla="*/ 82675 w 10227262"/>
              <a:gd name="connsiteY1" fmla="*/ 5168559 h 5190965"/>
              <a:gd name="connsiteX2" fmla="*/ 1892415 w 10227262"/>
              <a:gd name="connsiteY2" fmla="*/ 3474356 h 5190965"/>
              <a:gd name="connsiteX3" fmla="*/ 2588330 w 10227262"/>
              <a:gd name="connsiteY3" fmla="*/ 4728622 h 5190965"/>
              <a:gd name="connsiteX4" fmla="*/ 3437994 w 10227262"/>
              <a:gd name="connsiteY4" fmla="*/ 2980742 h 5190965"/>
              <a:gd name="connsiteX5" fmla="*/ 4061081 w 10227262"/>
              <a:gd name="connsiteY5" fmla="*/ 4162179 h 5190965"/>
              <a:gd name="connsiteX6" fmla="*/ 4910744 w 10227262"/>
              <a:gd name="connsiteY6" fmla="*/ 1791213 h 5190965"/>
              <a:gd name="connsiteX7" fmla="*/ 5517647 w 10227262"/>
              <a:gd name="connsiteY7" fmla="*/ 2519496 h 5190965"/>
              <a:gd name="connsiteX8" fmla="*/ 6084090 w 10227262"/>
              <a:gd name="connsiteY8" fmla="*/ 1006285 h 5190965"/>
              <a:gd name="connsiteX9" fmla="*/ 6828692 w 10227262"/>
              <a:gd name="connsiteY9" fmla="*/ 1772347 h 5190965"/>
              <a:gd name="connsiteX10" fmla="*/ 10227262 w 10227262"/>
              <a:gd name="connsiteY10" fmla="*/ 0 h 5190965"/>
              <a:gd name="connsiteX0" fmla="*/ 260723 w 10277447"/>
              <a:gd name="connsiteY0" fmla="*/ 4143077 h 5168559"/>
              <a:gd name="connsiteX1" fmla="*/ 132860 w 10277447"/>
              <a:gd name="connsiteY1" fmla="*/ 5168559 h 5168559"/>
              <a:gd name="connsiteX2" fmla="*/ 1942600 w 10277447"/>
              <a:gd name="connsiteY2" fmla="*/ 3474356 h 5168559"/>
              <a:gd name="connsiteX3" fmla="*/ 2638515 w 10277447"/>
              <a:gd name="connsiteY3" fmla="*/ 4728622 h 5168559"/>
              <a:gd name="connsiteX4" fmla="*/ 3488179 w 10277447"/>
              <a:gd name="connsiteY4" fmla="*/ 2980742 h 5168559"/>
              <a:gd name="connsiteX5" fmla="*/ 4111266 w 10277447"/>
              <a:gd name="connsiteY5" fmla="*/ 4162179 h 5168559"/>
              <a:gd name="connsiteX6" fmla="*/ 4960929 w 10277447"/>
              <a:gd name="connsiteY6" fmla="*/ 1791213 h 5168559"/>
              <a:gd name="connsiteX7" fmla="*/ 5567832 w 10277447"/>
              <a:gd name="connsiteY7" fmla="*/ 2519496 h 5168559"/>
              <a:gd name="connsiteX8" fmla="*/ 6134275 w 10277447"/>
              <a:gd name="connsiteY8" fmla="*/ 1006285 h 5168559"/>
              <a:gd name="connsiteX9" fmla="*/ 6878877 w 10277447"/>
              <a:gd name="connsiteY9" fmla="*/ 1772347 h 5168559"/>
              <a:gd name="connsiteX10" fmla="*/ 10277447 w 10277447"/>
              <a:gd name="connsiteY10" fmla="*/ 0 h 5168559"/>
              <a:gd name="connsiteX0" fmla="*/ 260723 w 10277447"/>
              <a:gd name="connsiteY0" fmla="*/ 4143077 h 5168559"/>
              <a:gd name="connsiteX1" fmla="*/ 132860 w 10277447"/>
              <a:gd name="connsiteY1" fmla="*/ 5168559 h 5168559"/>
              <a:gd name="connsiteX2" fmla="*/ 1942600 w 10277447"/>
              <a:gd name="connsiteY2" fmla="*/ 3474356 h 5168559"/>
              <a:gd name="connsiteX3" fmla="*/ 2638515 w 10277447"/>
              <a:gd name="connsiteY3" fmla="*/ 4728622 h 5168559"/>
              <a:gd name="connsiteX4" fmla="*/ 3488179 w 10277447"/>
              <a:gd name="connsiteY4" fmla="*/ 2980742 h 5168559"/>
              <a:gd name="connsiteX5" fmla="*/ 4111266 w 10277447"/>
              <a:gd name="connsiteY5" fmla="*/ 4162179 h 5168559"/>
              <a:gd name="connsiteX6" fmla="*/ 4960929 w 10277447"/>
              <a:gd name="connsiteY6" fmla="*/ 1791213 h 5168559"/>
              <a:gd name="connsiteX7" fmla="*/ 5567832 w 10277447"/>
              <a:gd name="connsiteY7" fmla="*/ 2519496 h 5168559"/>
              <a:gd name="connsiteX8" fmla="*/ 6134275 w 10277447"/>
              <a:gd name="connsiteY8" fmla="*/ 1006285 h 5168559"/>
              <a:gd name="connsiteX9" fmla="*/ 6878877 w 10277447"/>
              <a:gd name="connsiteY9" fmla="*/ 1772347 h 5168559"/>
              <a:gd name="connsiteX10" fmla="*/ 10277447 w 10277447"/>
              <a:gd name="connsiteY10" fmla="*/ 0 h 5168559"/>
              <a:gd name="connsiteX0" fmla="*/ 1088827 w 10204307"/>
              <a:gd name="connsiteY0" fmla="*/ 3228771 h 5168559"/>
              <a:gd name="connsiteX1" fmla="*/ 59720 w 10204307"/>
              <a:gd name="connsiteY1" fmla="*/ 5168559 h 5168559"/>
              <a:gd name="connsiteX2" fmla="*/ 1869460 w 10204307"/>
              <a:gd name="connsiteY2" fmla="*/ 3474356 h 5168559"/>
              <a:gd name="connsiteX3" fmla="*/ 2565375 w 10204307"/>
              <a:gd name="connsiteY3" fmla="*/ 4728622 h 5168559"/>
              <a:gd name="connsiteX4" fmla="*/ 3415039 w 10204307"/>
              <a:gd name="connsiteY4" fmla="*/ 2980742 h 5168559"/>
              <a:gd name="connsiteX5" fmla="*/ 4038126 w 10204307"/>
              <a:gd name="connsiteY5" fmla="*/ 4162179 h 5168559"/>
              <a:gd name="connsiteX6" fmla="*/ 4887789 w 10204307"/>
              <a:gd name="connsiteY6" fmla="*/ 1791213 h 5168559"/>
              <a:gd name="connsiteX7" fmla="*/ 5494692 w 10204307"/>
              <a:gd name="connsiteY7" fmla="*/ 2519496 h 5168559"/>
              <a:gd name="connsiteX8" fmla="*/ 6061135 w 10204307"/>
              <a:gd name="connsiteY8" fmla="*/ 1006285 h 5168559"/>
              <a:gd name="connsiteX9" fmla="*/ 6805737 w 10204307"/>
              <a:gd name="connsiteY9" fmla="*/ 1772347 h 5168559"/>
              <a:gd name="connsiteX10" fmla="*/ 10204307 w 10204307"/>
              <a:gd name="connsiteY10" fmla="*/ 0 h 5168559"/>
              <a:gd name="connsiteX0" fmla="*/ 938428 w 10210645"/>
              <a:gd name="connsiteY0" fmla="*/ 3359386 h 5168559"/>
              <a:gd name="connsiteX1" fmla="*/ 66058 w 10210645"/>
              <a:gd name="connsiteY1" fmla="*/ 5168559 h 5168559"/>
              <a:gd name="connsiteX2" fmla="*/ 1875798 w 10210645"/>
              <a:gd name="connsiteY2" fmla="*/ 3474356 h 5168559"/>
              <a:gd name="connsiteX3" fmla="*/ 2571713 w 10210645"/>
              <a:gd name="connsiteY3" fmla="*/ 4728622 h 5168559"/>
              <a:gd name="connsiteX4" fmla="*/ 3421377 w 10210645"/>
              <a:gd name="connsiteY4" fmla="*/ 2980742 h 5168559"/>
              <a:gd name="connsiteX5" fmla="*/ 4044464 w 10210645"/>
              <a:gd name="connsiteY5" fmla="*/ 4162179 h 5168559"/>
              <a:gd name="connsiteX6" fmla="*/ 4894127 w 10210645"/>
              <a:gd name="connsiteY6" fmla="*/ 1791213 h 5168559"/>
              <a:gd name="connsiteX7" fmla="*/ 5501030 w 10210645"/>
              <a:gd name="connsiteY7" fmla="*/ 2519496 h 5168559"/>
              <a:gd name="connsiteX8" fmla="*/ 6067473 w 10210645"/>
              <a:gd name="connsiteY8" fmla="*/ 1006285 h 5168559"/>
              <a:gd name="connsiteX9" fmla="*/ 6812075 w 10210645"/>
              <a:gd name="connsiteY9" fmla="*/ 1772347 h 5168559"/>
              <a:gd name="connsiteX10" fmla="*/ 10210645 w 10210645"/>
              <a:gd name="connsiteY10" fmla="*/ 0 h 5168559"/>
              <a:gd name="connsiteX0" fmla="*/ 789529 w 10218485"/>
              <a:gd name="connsiteY0" fmla="*/ 3777354 h 5168559"/>
              <a:gd name="connsiteX1" fmla="*/ 73898 w 10218485"/>
              <a:gd name="connsiteY1" fmla="*/ 5168559 h 5168559"/>
              <a:gd name="connsiteX2" fmla="*/ 1883638 w 10218485"/>
              <a:gd name="connsiteY2" fmla="*/ 3474356 h 5168559"/>
              <a:gd name="connsiteX3" fmla="*/ 2579553 w 10218485"/>
              <a:gd name="connsiteY3" fmla="*/ 4728622 h 5168559"/>
              <a:gd name="connsiteX4" fmla="*/ 3429217 w 10218485"/>
              <a:gd name="connsiteY4" fmla="*/ 2980742 h 5168559"/>
              <a:gd name="connsiteX5" fmla="*/ 4052304 w 10218485"/>
              <a:gd name="connsiteY5" fmla="*/ 4162179 h 5168559"/>
              <a:gd name="connsiteX6" fmla="*/ 4901967 w 10218485"/>
              <a:gd name="connsiteY6" fmla="*/ 1791213 h 5168559"/>
              <a:gd name="connsiteX7" fmla="*/ 5508870 w 10218485"/>
              <a:gd name="connsiteY7" fmla="*/ 2519496 h 5168559"/>
              <a:gd name="connsiteX8" fmla="*/ 6075313 w 10218485"/>
              <a:gd name="connsiteY8" fmla="*/ 1006285 h 5168559"/>
              <a:gd name="connsiteX9" fmla="*/ 6819915 w 10218485"/>
              <a:gd name="connsiteY9" fmla="*/ 1772347 h 5168559"/>
              <a:gd name="connsiteX10" fmla="*/ 10218485 w 10218485"/>
              <a:gd name="connsiteY10" fmla="*/ 0 h 5168559"/>
              <a:gd name="connsiteX0" fmla="*/ 1051109 w 10480065"/>
              <a:gd name="connsiteY0" fmla="*/ 3777354 h 5064067"/>
              <a:gd name="connsiteX1" fmla="*/ 61187 w 10480065"/>
              <a:gd name="connsiteY1" fmla="*/ 5064067 h 5064067"/>
              <a:gd name="connsiteX2" fmla="*/ 2145218 w 10480065"/>
              <a:gd name="connsiteY2" fmla="*/ 3474356 h 5064067"/>
              <a:gd name="connsiteX3" fmla="*/ 2841133 w 10480065"/>
              <a:gd name="connsiteY3" fmla="*/ 4728622 h 5064067"/>
              <a:gd name="connsiteX4" fmla="*/ 3690797 w 10480065"/>
              <a:gd name="connsiteY4" fmla="*/ 2980742 h 5064067"/>
              <a:gd name="connsiteX5" fmla="*/ 4313884 w 10480065"/>
              <a:gd name="connsiteY5" fmla="*/ 4162179 h 5064067"/>
              <a:gd name="connsiteX6" fmla="*/ 5163547 w 10480065"/>
              <a:gd name="connsiteY6" fmla="*/ 1791213 h 5064067"/>
              <a:gd name="connsiteX7" fmla="*/ 5770450 w 10480065"/>
              <a:gd name="connsiteY7" fmla="*/ 2519496 h 5064067"/>
              <a:gd name="connsiteX8" fmla="*/ 6336893 w 10480065"/>
              <a:gd name="connsiteY8" fmla="*/ 1006285 h 5064067"/>
              <a:gd name="connsiteX9" fmla="*/ 7081495 w 10480065"/>
              <a:gd name="connsiteY9" fmla="*/ 1772347 h 5064067"/>
              <a:gd name="connsiteX10" fmla="*/ 10480065 w 10480065"/>
              <a:gd name="connsiteY10" fmla="*/ 0 h 5064067"/>
              <a:gd name="connsiteX0" fmla="*/ 1253002 w 10472973"/>
              <a:gd name="connsiteY0" fmla="*/ 5292489 h 5292778"/>
              <a:gd name="connsiteX1" fmla="*/ 54095 w 10472973"/>
              <a:gd name="connsiteY1" fmla="*/ 5064067 h 5292778"/>
              <a:gd name="connsiteX2" fmla="*/ 2138126 w 10472973"/>
              <a:gd name="connsiteY2" fmla="*/ 3474356 h 5292778"/>
              <a:gd name="connsiteX3" fmla="*/ 2834041 w 10472973"/>
              <a:gd name="connsiteY3" fmla="*/ 4728622 h 5292778"/>
              <a:gd name="connsiteX4" fmla="*/ 3683705 w 10472973"/>
              <a:gd name="connsiteY4" fmla="*/ 2980742 h 5292778"/>
              <a:gd name="connsiteX5" fmla="*/ 4306792 w 10472973"/>
              <a:gd name="connsiteY5" fmla="*/ 4162179 h 5292778"/>
              <a:gd name="connsiteX6" fmla="*/ 5156455 w 10472973"/>
              <a:gd name="connsiteY6" fmla="*/ 1791213 h 5292778"/>
              <a:gd name="connsiteX7" fmla="*/ 5763358 w 10472973"/>
              <a:gd name="connsiteY7" fmla="*/ 2519496 h 5292778"/>
              <a:gd name="connsiteX8" fmla="*/ 6329801 w 10472973"/>
              <a:gd name="connsiteY8" fmla="*/ 1006285 h 5292778"/>
              <a:gd name="connsiteX9" fmla="*/ 7074403 w 10472973"/>
              <a:gd name="connsiteY9" fmla="*/ 1772347 h 5292778"/>
              <a:gd name="connsiteX10" fmla="*/ 10472973 w 10472973"/>
              <a:gd name="connsiteY10" fmla="*/ 0 h 5292778"/>
              <a:gd name="connsiteX0" fmla="*/ 1253002 w 10472973"/>
              <a:gd name="connsiteY0" fmla="*/ 5292489 h 5292778"/>
              <a:gd name="connsiteX1" fmla="*/ 54095 w 10472973"/>
              <a:gd name="connsiteY1" fmla="*/ 5064067 h 5292778"/>
              <a:gd name="connsiteX2" fmla="*/ 2138126 w 10472973"/>
              <a:gd name="connsiteY2" fmla="*/ 3474356 h 5292778"/>
              <a:gd name="connsiteX3" fmla="*/ 2834041 w 10472973"/>
              <a:gd name="connsiteY3" fmla="*/ 4728622 h 5292778"/>
              <a:gd name="connsiteX4" fmla="*/ 3683705 w 10472973"/>
              <a:gd name="connsiteY4" fmla="*/ 2980742 h 5292778"/>
              <a:gd name="connsiteX5" fmla="*/ 4306792 w 10472973"/>
              <a:gd name="connsiteY5" fmla="*/ 4162179 h 5292778"/>
              <a:gd name="connsiteX6" fmla="*/ 5156455 w 10472973"/>
              <a:gd name="connsiteY6" fmla="*/ 1791213 h 5292778"/>
              <a:gd name="connsiteX7" fmla="*/ 5763358 w 10472973"/>
              <a:gd name="connsiteY7" fmla="*/ 2519496 h 5292778"/>
              <a:gd name="connsiteX8" fmla="*/ 6329801 w 10472973"/>
              <a:gd name="connsiteY8" fmla="*/ 1006285 h 5292778"/>
              <a:gd name="connsiteX9" fmla="*/ 7074403 w 10472973"/>
              <a:gd name="connsiteY9" fmla="*/ 1772347 h 5292778"/>
              <a:gd name="connsiteX10" fmla="*/ 10472973 w 10472973"/>
              <a:gd name="connsiteY10" fmla="*/ 0 h 5292778"/>
              <a:gd name="connsiteX0" fmla="*/ 1278351 w 10498322"/>
              <a:gd name="connsiteY0" fmla="*/ 5292489 h 5294168"/>
              <a:gd name="connsiteX1" fmla="*/ 53321 w 10498322"/>
              <a:gd name="connsiteY1" fmla="*/ 5273051 h 5294168"/>
              <a:gd name="connsiteX2" fmla="*/ 2163475 w 10498322"/>
              <a:gd name="connsiteY2" fmla="*/ 3474356 h 5294168"/>
              <a:gd name="connsiteX3" fmla="*/ 2859390 w 10498322"/>
              <a:gd name="connsiteY3" fmla="*/ 4728622 h 5294168"/>
              <a:gd name="connsiteX4" fmla="*/ 3709054 w 10498322"/>
              <a:gd name="connsiteY4" fmla="*/ 2980742 h 5294168"/>
              <a:gd name="connsiteX5" fmla="*/ 4332141 w 10498322"/>
              <a:gd name="connsiteY5" fmla="*/ 4162179 h 5294168"/>
              <a:gd name="connsiteX6" fmla="*/ 5181804 w 10498322"/>
              <a:gd name="connsiteY6" fmla="*/ 1791213 h 5294168"/>
              <a:gd name="connsiteX7" fmla="*/ 5788707 w 10498322"/>
              <a:gd name="connsiteY7" fmla="*/ 2519496 h 5294168"/>
              <a:gd name="connsiteX8" fmla="*/ 6355150 w 10498322"/>
              <a:gd name="connsiteY8" fmla="*/ 1006285 h 5294168"/>
              <a:gd name="connsiteX9" fmla="*/ 7099752 w 10498322"/>
              <a:gd name="connsiteY9" fmla="*/ 1772347 h 5294168"/>
              <a:gd name="connsiteX10" fmla="*/ 10498322 w 10498322"/>
              <a:gd name="connsiteY10" fmla="*/ 0 h 5294168"/>
              <a:gd name="connsiteX0" fmla="*/ 1227036 w 10447007"/>
              <a:gd name="connsiteY0" fmla="*/ 5292489 h 5538136"/>
              <a:gd name="connsiteX1" fmla="*/ 2006 w 10447007"/>
              <a:gd name="connsiteY1" fmla="*/ 5273051 h 5538136"/>
              <a:gd name="connsiteX2" fmla="*/ 2112160 w 10447007"/>
              <a:gd name="connsiteY2" fmla="*/ 3474356 h 5538136"/>
              <a:gd name="connsiteX3" fmla="*/ 2808075 w 10447007"/>
              <a:gd name="connsiteY3" fmla="*/ 4728622 h 5538136"/>
              <a:gd name="connsiteX4" fmla="*/ 3657739 w 10447007"/>
              <a:gd name="connsiteY4" fmla="*/ 2980742 h 5538136"/>
              <a:gd name="connsiteX5" fmla="*/ 4280826 w 10447007"/>
              <a:gd name="connsiteY5" fmla="*/ 4162179 h 5538136"/>
              <a:gd name="connsiteX6" fmla="*/ 5130489 w 10447007"/>
              <a:gd name="connsiteY6" fmla="*/ 1791213 h 5538136"/>
              <a:gd name="connsiteX7" fmla="*/ 5737392 w 10447007"/>
              <a:gd name="connsiteY7" fmla="*/ 2519496 h 5538136"/>
              <a:gd name="connsiteX8" fmla="*/ 6303835 w 10447007"/>
              <a:gd name="connsiteY8" fmla="*/ 1006285 h 5538136"/>
              <a:gd name="connsiteX9" fmla="*/ 7048437 w 10447007"/>
              <a:gd name="connsiteY9" fmla="*/ 1772347 h 5538136"/>
              <a:gd name="connsiteX10" fmla="*/ 10447007 w 10447007"/>
              <a:gd name="connsiteY10" fmla="*/ 0 h 5538136"/>
              <a:gd name="connsiteX0" fmla="*/ 1122664 w 10342635"/>
              <a:gd name="connsiteY0" fmla="*/ 5292489 h 5626951"/>
              <a:gd name="connsiteX1" fmla="*/ 2125 w 10342635"/>
              <a:gd name="connsiteY1" fmla="*/ 5390604 h 5626951"/>
              <a:gd name="connsiteX2" fmla="*/ 2007788 w 10342635"/>
              <a:gd name="connsiteY2" fmla="*/ 3474356 h 5626951"/>
              <a:gd name="connsiteX3" fmla="*/ 2703703 w 10342635"/>
              <a:gd name="connsiteY3" fmla="*/ 4728622 h 5626951"/>
              <a:gd name="connsiteX4" fmla="*/ 3553367 w 10342635"/>
              <a:gd name="connsiteY4" fmla="*/ 2980742 h 5626951"/>
              <a:gd name="connsiteX5" fmla="*/ 4176454 w 10342635"/>
              <a:gd name="connsiteY5" fmla="*/ 4162179 h 5626951"/>
              <a:gd name="connsiteX6" fmla="*/ 5026117 w 10342635"/>
              <a:gd name="connsiteY6" fmla="*/ 1791213 h 5626951"/>
              <a:gd name="connsiteX7" fmla="*/ 5633020 w 10342635"/>
              <a:gd name="connsiteY7" fmla="*/ 2519496 h 5626951"/>
              <a:gd name="connsiteX8" fmla="*/ 6199463 w 10342635"/>
              <a:gd name="connsiteY8" fmla="*/ 1006285 h 5626951"/>
              <a:gd name="connsiteX9" fmla="*/ 6944065 w 10342635"/>
              <a:gd name="connsiteY9" fmla="*/ 1772347 h 5626951"/>
              <a:gd name="connsiteX10" fmla="*/ 10342635 w 10342635"/>
              <a:gd name="connsiteY10" fmla="*/ 0 h 5626951"/>
              <a:gd name="connsiteX0" fmla="*/ 1126652 w 10346623"/>
              <a:gd name="connsiteY0" fmla="*/ 5292489 h 5626951"/>
              <a:gd name="connsiteX1" fmla="*/ 6113 w 10346623"/>
              <a:gd name="connsiteY1" fmla="*/ 5390604 h 5626951"/>
              <a:gd name="connsiteX2" fmla="*/ 2011776 w 10346623"/>
              <a:gd name="connsiteY2" fmla="*/ 3474356 h 5626951"/>
              <a:gd name="connsiteX3" fmla="*/ 2707691 w 10346623"/>
              <a:gd name="connsiteY3" fmla="*/ 4728622 h 5626951"/>
              <a:gd name="connsiteX4" fmla="*/ 3557355 w 10346623"/>
              <a:gd name="connsiteY4" fmla="*/ 2980742 h 5626951"/>
              <a:gd name="connsiteX5" fmla="*/ 4180442 w 10346623"/>
              <a:gd name="connsiteY5" fmla="*/ 4162179 h 5626951"/>
              <a:gd name="connsiteX6" fmla="*/ 5030105 w 10346623"/>
              <a:gd name="connsiteY6" fmla="*/ 1791213 h 5626951"/>
              <a:gd name="connsiteX7" fmla="*/ 5637008 w 10346623"/>
              <a:gd name="connsiteY7" fmla="*/ 2519496 h 5626951"/>
              <a:gd name="connsiteX8" fmla="*/ 6203451 w 10346623"/>
              <a:gd name="connsiteY8" fmla="*/ 1006285 h 5626951"/>
              <a:gd name="connsiteX9" fmla="*/ 6948053 w 10346623"/>
              <a:gd name="connsiteY9" fmla="*/ 1772347 h 5626951"/>
              <a:gd name="connsiteX10" fmla="*/ 10346623 w 10346623"/>
              <a:gd name="connsiteY10" fmla="*/ 0 h 5626951"/>
              <a:gd name="connsiteX0" fmla="*/ 1126653 w 10346624"/>
              <a:gd name="connsiteY0" fmla="*/ 5292489 h 5603903"/>
              <a:gd name="connsiteX1" fmla="*/ 6114 w 10346624"/>
              <a:gd name="connsiteY1" fmla="*/ 5390604 h 5603903"/>
              <a:gd name="connsiteX2" fmla="*/ 2011777 w 10346624"/>
              <a:gd name="connsiteY2" fmla="*/ 3474356 h 5603903"/>
              <a:gd name="connsiteX3" fmla="*/ 2707692 w 10346624"/>
              <a:gd name="connsiteY3" fmla="*/ 4728622 h 5603903"/>
              <a:gd name="connsiteX4" fmla="*/ 3557356 w 10346624"/>
              <a:gd name="connsiteY4" fmla="*/ 2980742 h 5603903"/>
              <a:gd name="connsiteX5" fmla="*/ 4180443 w 10346624"/>
              <a:gd name="connsiteY5" fmla="*/ 4162179 h 5603903"/>
              <a:gd name="connsiteX6" fmla="*/ 5030106 w 10346624"/>
              <a:gd name="connsiteY6" fmla="*/ 1791213 h 5603903"/>
              <a:gd name="connsiteX7" fmla="*/ 5637009 w 10346624"/>
              <a:gd name="connsiteY7" fmla="*/ 2519496 h 5603903"/>
              <a:gd name="connsiteX8" fmla="*/ 6203452 w 10346624"/>
              <a:gd name="connsiteY8" fmla="*/ 1006285 h 5603903"/>
              <a:gd name="connsiteX9" fmla="*/ 6948054 w 10346624"/>
              <a:gd name="connsiteY9" fmla="*/ 1772347 h 5603903"/>
              <a:gd name="connsiteX10" fmla="*/ 10346624 w 10346624"/>
              <a:gd name="connsiteY10" fmla="*/ 0 h 5603903"/>
              <a:gd name="connsiteX0" fmla="*/ 1178899 w 10346624"/>
              <a:gd name="connsiteY0" fmla="*/ 5462289 h 5647731"/>
              <a:gd name="connsiteX1" fmla="*/ 6114 w 10346624"/>
              <a:gd name="connsiteY1" fmla="*/ 5390604 h 5647731"/>
              <a:gd name="connsiteX2" fmla="*/ 2011777 w 10346624"/>
              <a:gd name="connsiteY2" fmla="*/ 3474356 h 5647731"/>
              <a:gd name="connsiteX3" fmla="*/ 2707692 w 10346624"/>
              <a:gd name="connsiteY3" fmla="*/ 4728622 h 5647731"/>
              <a:gd name="connsiteX4" fmla="*/ 3557356 w 10346624"/>
              <a:gd name="connsiteY4" fmla="*/ 2980742 h 5647731"/>
              <a:gd name="connsiteX5" fmla="*/ 4180443 w 10346624"/>
              <a:gd name="connsiteY5" fmla="*/ 4162179 h 5647731"/>
              <a:gd name="connsiteX6" fmla="*/ 5030106 w 10346624"/>
              <a:gd name="connsiteY6" fmla="*/ 1791213 h 5647731"/>
              <a:gd name="connsiteX7" fmla="*/ 5637009 w 10346624"/>
              <a:gd name="connsiteY7" fmla="*/ 2519496 h 5647731"/>
              <a:gd name="connsiteX8" fmla="*/ 6203452 w 10346624"/>
              <a:gd name="connsiteY8" fmla="*/ 1006285 h 5647731"/>
              <a:gd name="connsiteX9" fmla="*/ 6948054 w 10346624"/>
              <a:gd name="connsiteY9" fmla="*/ 1772347 h 5647731"/>
              <a:gd name="connsiteX10" fmla="*/ 10346624 w 10346624"/>
              <a:gd name="connsiteY10" fmla="*/ 0 h 5647731"/>
              <a:gd name="connsiteX0" fmla="*/ 1178899 w 10346624"/>
              <a:gd name="connsiteY0" fmla="*/ 5462289 h 5684628"/>
              <a:gd name="connsiteX1" fmla="*/ 6114 w 10346624"/>
              <a:gd name="connsiteY1" fmla="*/ 5390604 h 5684628"/>
              <a:gd name="connsiteX2" fmla="*/ 2011777 w 10346624"/>
              <a:gd name="connsiteY2" fmla="*/ 3474356 h 5684628"/>
              <a:gd name="connsiteX3" fmla="*/ 2707692 w 10346624"/>
              <a:gd name="connsiteY3" fmla="*/ 4728622 h 5684628"/>
              <a:gd name="connsiteX4" fmla="*/ 3557356 w 10346624"/>
              <a:gd name="connsiteY4" fmla="*/ 2980742 h 5684628"/>
              <a:gd name="connsiteX5" fmla="*/ 4180443 w 10346624"/>
              <a:gd name="connsiteY5" fmla="*/ 4162179 h 5684628"/>
              <a:gd name="connsiteX6" fmla="*/ 5030106 w 10346624"/>
              <a:gd name="connsiteY6" fmla="*/ 1791213 h 5684628"/>
              <a:gd name="connsiteX7" fmla="*/ 5637009 w 10346624"/>
              <a:gd name="connsiteY7" fmla="*/ 2519496 h 5684628"/>
              <a:gd name="connsiteX8" fmla="*/ 6203452 w 10346624"/>
              <a:gd name="connsiteY8" fmla="*/ 1006285 h 5684628"/>
              <a:gd name="connsiteX9" fmla="*/ 6948054 w 10346624"/>
              <a:gd name="connsiteY9" fmla="*/ 1772347 h 5684628"/>
              <a:gd name="connsiteX10" fmla="*/ 10346624 w 10346624"/>
              <a:gd name="connsiteY10" fmla="*/ 0 h 5684628"/>
              <a:gd name="connsiteX0" fmla="*/ 1244207 w 10346624"/>
              <a:gd name="connsiteY0" fmla="*/ 5514536 h 5705666"/>
              <a:gd name="connsiteX1" fmla="*/ 6114 w 10346624"/>
              <a:gd name="connsiteY1" fmla="*/ 5390604 h 5705666"/>
              <a:gd name="connsiteX2" fmla="*/ 2011777 w 10346624"/>
              <a:gd name="connsiteY2" fmla="*/ 3474356 h 5705666"/>
              <a:gd name="connsiteX3" fmla="*/ 2707692 w 10346624"/>
              <a:gd name="connsiteY3" fmla="*/ 4728622 h 5705666"/>
              <a:gd name="connsiteX4" fmla="*/ 3557356 w 10346624"/>
              <a:gd name="connsiteY4" fmla="*/ 2980742 h 5705666"/>
              <a:gd name="connsiteX5" fmla="*/ 4180443 w 10346624"/>
              <a:gd name="connsiteY5" fmla="*/ 4162179 h 5705666"/>
              <a:gd name="connsiteX6" fmla="*/ 5030106 w 10346624"/>
              <a:gd name="connsiteY6" fmla="*/ 1791213 h 5705666"/>
              <a:gd name="connsiteX7" fmla="*/ 5637009 w 10346624"/>
              <a:gd name="connsiteY7" fmla="*/ 2519496 h 5705666"/>
              <a:gd name="connsiteX8" fmla="*/ 6203452 w 10346624"/>
              <a:gd name="connsiteY8" fmla="*/ 1006285 h 5705666"/>
              <a:gd name="connsiteX9" fmla="*/ 6948054 w 10346624"/>
              <a:gd name="connsiteY9" fmla="*/ 1772347 h 5705666"/>
              <a:gd name="connsiteX10" fmla="*/ 10346624 w 10346624"/>
              <a:gd name="connsiteY10" fmla="*/ 0 h 5705666"/>
              <a:gd name="connsiteX0" fmla="*/ 1244207 w 10346624"/>
              <a:gd name="connsiteY0" fmla="*/ 5514536 h 5680480"/>
              <a:gd name="connsiteX1" fmla="*/ 6114 w 10346624"/>
              <a:gd name="connsiteY1" fmla="*/ 5390604 h 5680480"/>
              <a:gd name="connsiteX2" fmla="*/ 2011777 w 10346624"/>
              <a:gd name="connsiteY2" fmla="*/ 3474356 h 5680480"/>
              <a:gd name="connsiteX3" fmla="*/ 2707692 w 10346624"/>
              <a:gd name="connsiteY3" fmla="*/ 4728622 h 5680480"/>
              <a:gd name="connsiteX4" fmla="*/ 3557356 w 10346624"/>
              <a:gd name="connsiteY4" fmla="*/ 2980742 h 5680480"/>
              <a:gd name="connsiteX5" fmla="*/ 4180443 w 10346624"/>
              <a:gd name="connsiteY5" fmla="*/ 4162179 h 5680480"/>
              <a:gd name="connsiteX6" fmla="*/ 5030106 w 10346624"/>
              <a:gd name="connsiteY6" fmla="*/ 1791213 h 5680480"/>
              <a:gd name="connsiteX7" fmla="*/ 5637009 w 10346624"/>
              <a:gd name="connsiteY7" fmla="*/ 2519496 h 5680480"/>
              <a:gd name="connsiteX8" fmla="*/ 6203452 w 10346624"/>
              <a:gd name="connsiteY8" fmla="*/ 1006285 h 5680480"/>
              <a:gd name="connsiteX9" fmla="*/ 6948054 w 10346624"/>
              <a:gd name="connsiteY9" fmla="*/ 1772347 h 5680480"/>
              <a:gd name="connsiteX10" fmla="*/ 10346624 w 10346624"/>
              <a:gd name="connsiteY10" fmla="*/ 0 h 5680480"/>
              <a:gd name="connsiteX0" fmla="*/ 1218172 w 10320589"/>
              <a:gd name="connsiteY0" fmla="*/ 5514536 h 5713996"/>
              <a:gd name="connsiteX1" fmla="*/ 6202 w 10320589"/>
              <a:gd name="connsiteY1" fmla="*/ 5442849 h 5713996"/>
              <a:gd name="connsiteX2" fmla="*/ 1985742 w 10320589"/>
              <a:gd name="connsiteY2" fmla="*/ 3474356 h 5713996"/>
              <a:gd name="connsiteX3" fmla="*/ 2681657 w 10320589"/>
              <a:gd name="connsiteY3" fmla="*/ 4728622 h 5713996"/>
              <a:gd name="connsiteX4" fmla="*/ 3531321 w 10320589"/>
              <a:gd name="connsiteY4" fmla="*/ 2980742 h 5713996"/>
              <a:gd name="connsiteX5" fmla="*/ 4154408 w 10320589"/>
              <a:gd name="connsiteY5" fmla="*/ 4162179 h 5713996"/>
              <a:gd name="connsiteX6" fmla="*/ 5004071 w 10320589"/>
              <a:gd name="connsiteY6" fmla="*/ 1791213 h 5713996"/>
              <a:gd name="connsiteX7" fmla="*/ 5610974 w 10320589"/>
              <a:gd name="connsiteY7" fmla="*/ 2519496 h 5713996"/>
              <a:gd name="connsiteX8" fmla="*/ 6177417 w 10320589"/>
              <a:gd name="connsiteY8" fmla="*/ 1006285 h 5713996"/>
              <a:gd name="connsiteX9" fmla="*/ 6922019 w 10320589"/>
              <a:gd name="connsiteY9" fmla="*/ 1772347 h 5713996"/>
              <a:gd name="connsiteX10" fmla="*/ 10320589 w 10320589"/>
              <a:gd name="connsiteY10" fmla="*/ 0 h 5713996"/>
              <a:gd name="connsiteX0" fmla="*/ 1229345 w 10331762"/>
              <a:gd name="connsiteY0" fmla="*/ 5514536 h 5713996"/>
              <a:gd name="connsiteX1" fmla="*/ 17375 w 10331762"/>
              <a:gd name="connsiteY1" fmla="*/ 5442849 h 5713996"/>
              <a:gd name="connsiteX2" fmla="*/ 1996915 w 10331762"/>
              <a:gd name="connsiteY2" fmla="*/ 3474356 h 5713996"/>
              <a:gd name="connsiteX3" fmla="*/ 2692830 w 10331762"/>
              <a:gd name="connsiteY3" fmla="*/ 4728622 h 5713996"/>
              <a:gd name="connsiteX4" fmla="*/ 3542494 w 10331762"/>
              <a:gd name="connsiteY4" fmla="*/ 2980742 h 5713996"/>
              <a:gd name="connsiteX5" fmla="*/ 4165581 w 10331762"/>
              <a:gd name="connsiteY5" fmla="*/ 4162179 h 5713996"/>
              <a:gd name="connsiteX6" fmla="*/ 5015244 w 10331762"/>
              <a:gd name="connsiteY6" fmla="*/ 1791213 h 5713996"/>
              <a:gd name="connsiteX7" fmla="*/ 5622147 w 10331762"/>
              <a:gd name="connsiteY7" fmla="*/ 2519496 h 5713996"/>
              <a:gd name="connsiteX8" fmla="*/ 6188590 w 10331762"/>
              <a:gd name="connsiteY8" fmla="*/ 1006285 h 5713996"/>
              <a:gd name="connsiteX9" fmla="*/ 6933192 w 10331762"/>
              <a:gd name="connsiteY9" fmla="*/ 1772347 h 5713996"/>
              <a:gd name="connsiteX10" fmla="*/ 10331762 w 10331762"/>
              <a:gd name="connsiteY10" fmla="*/ 0 h 5713996"/>
              <a:gd name="connsiteX0" fmla="*/ 1190511 w 10292928"/>
              <a:gd name="connsiteY0" fmla="*/ 5514536 h 5816280"/>
              <a:gd name="connsiteX1" fmla="*/ 17726 w 10292928"/>
              <a:gd name="connsiteY1" fmla="*/ 5586525 h 5816280"/>
              <a:gd name="connsiteX2" fmla="*/ 1958081 w 10292928"/>
              <a:gd name="connsiteY2" fmla="*/ 3474356 h 5816280"/>
              <a:gd name="connsiteX3" fmla="*/ 2653996 w 10292928"/>
              <a:gd name="connsiteY3" fmla="*/ 4728622 h 5816280"/>
              <a:gd name="connsiteX4" fmla="*/ 3503660 w 10292928"/>
              <a:gd name="connsiteY4" fmla="*/ 2980742 h 5816280"/>
              <a:gd name="connsiteX5" fmla="*/ 4126747 w 10292928"/>
              <a:gd name="connsiteY5" fmla="*/ 4162179 h 5816280"/>
              <a:gd name="connsiteX6" fmla="*/ 4976410 w 10292928"/>
              <a:gd name="connsiteY6" fmla="*/ 1791213 h 5816280"/>
              <a:gd name="connsiteX7" fmla="*/ 5583313 w 10292928"/>
              <a:gd name="connsiteY7" fmla="*/ 2519496 h 5816280"/>
              <a:gd name="connsiteX8" fmla="*/ 6149756 w 10292928"/>
              <a:gd name="connsiteY8" fmla="*/ 1006285 h 5816280"/>
              <a:gd name="connsiteX9" fmla="*/ 6894358 w 10292928"/>
              <a:gd name="connsiteY9" fmla="*/ 1772347 h 5816280"/>
              <a:gd name="connsiteX10" fmla="*/ 10292928 w 10292928"/>
              <a:gd name="connsiteY10" fmla="*/ 0 h 5816280"/>
              <a:gd name="connsiteX0" fmla="*/ 1190510 w 10292927"/>
              <a:gd name="connsiteY0" fmla="*/ 5514536 h 5816280"/>
              <a:gd name="connsiteX1" fmla="*/ 17725 w 10292927"/>
              <a:gd name="connsiteY1" fmla="*/ 5586525 h 5816280"/>
              <a:gd name="connsiteX2" fmla="*/ 1958080 w 10292927"/>
              <a:gd name="connsiteY2" fmla="*/ 3474356 h 5816280"/>
              <a:gd name="connsiteX3" fmla="*/ 2653995 w 10292927"/>
              <a:gd name="connsiteY3" fmla="*/ 4728622 h 5816280"/>
              <a:gd name="connsiteX4" fmla="*/ 3503659 w 10292927"/>
              <a:gd name="connsiteY4" fmla="*/ 2980742 h 5816280"/>
              <a:gd name="connsiteX5" fmla="*/ 4126746 w 10292927"/>
              <a:gd name="connsiteY5" fmla="*/ 4162179 h 5816280"/>
              <a:gd name="connsiteX6" fmla="*/ 4976409 w 10292927"/>
              <a:gd name="connsiteY6" fmla="*/ 1791213 h 5816280"/>
              <a:gd name="connsiteX7" fmla="*/ 5583312 w 10292927"/>
              <a:gd name="connsiteY7" fmla="*/ 2519496 h 5816280"/>
              <a:gd name="connsiteX8" fmla="*/ 6149755 w 10292927"/>
              <a:gd name="connsiteY8" fmla="*/ 1006285 h 5816280"/>
              <a:gd name="connsiteX9" fmla="*/ 6894357 w 10292927"/>
              <a:gd name="connsiteY9" fmla="*/ 1772347 h 5816280"/>
              <a:gd name="connsiteX10" fmla="*/ 10292927 w 10292927"/>
              <a:gd name="connsiteY10" fmla="*/ 0 h 5816280"/>
              <a:gd name="connsiteX0" fmla="*/ 1190510 w 9809651"/>
              <a:gd name="connsiteY0" fmla="*/ 5658213 h 5959957"/>
              <a:gd name="connsiteX1" fmla="*/ 17725 w 9809651"/>
              <a:gd name="connsiteY1" fmla="*/ 5730202 h 5959957"/>
              <a:gd name="connsiteX2" fmla="*/ 1958080 w 9809651"/>
              <a:gd name="connsiteY2" fmla="*/ 3618033 h 5959957"/>
              <a:gd name="connsiteX3" fmla="*/ 2653995 w 9809651"/>
              <a:gd name="connsiteY3" fmla="*/ 4872299 h 5959957"/>
              <a:gd name="connsiteX4" fmla="*/ 3503659 w 9809651"/>
              <a:gd name="connsiteY4" fmla="*/ 3124419 h 5959957"/>
              <a:gd name="connsiteX5" fmla="*/ 4126746 w 9809651"/>
              <a:gd name="connsiteY5" fmla="*/ 4305856 h 5959957"/>
              <a:gd name="connsiteX6" fmla="*/ 4976409 w 9809651"/>
              <a:gd name="connsiteY6" fmla="*/ 1934890 h 5959957"/>
              <a:gd name="connsiteX7" fmla="*/ 5583312 w 9809651"/>
              <a:gd name="connsiteY7" fmla="*/ 2663173 h 5959957"/>
              <a:gd name="connsiteX8" fmla="*/ 6149755 w 9809651"/>
              <a:gd name="connsiteY8" fmla="*/ 1149962 h 5959957"/>
              <a:gd name="connsiteX9" fmla="*/ 6894357 w 9809651"/>
              <a:gd name="connsiteY9" fmla="*/ 1916024 h 5959957"/>
              <a:gd name="connsiteX10" fmla="*/ 9809651 w 9809651"/>
              <a:gd name="connsiteY10" fmla="*/ 0 h 5959957"/>
              <a:gd name="connsiteX0" fmla="*/ 1190510 w 9809651"/>
              <a:gd name="connsiteY0" fmla="*/ 5658213 h 5959957"/>
              <a:gd name="connsiteX1" fmla="*/ 17725 w 9809651"/>
              <a:gd name="connsiteY1" fmla="*/ 5730202 h 5959957"/>
              <a:gd name="connsiteX2" fmla="*/ 1958080 w 9809651"/>
              <a:gd name="connsiteY2" fmla="*/ 3618033 h 5959957"/>
              <a:gd name="connsiteX3" fmla="*/ 2653995 w 9809651"/>
              <a:gd name="connsiteY3" fmla="*/ 4872299 h 5959957"/>
              <a:gd name="connsiteX4" fmla="*/ 3503659 w 9809651"/>
              <a:gd name="connsiteY4" fmla="*/ 3124419 h 5959957"/>
              <a:gd name="connsiteX5" fmla="*/ 4126746 w 9809651"/>
              <a:gd name="connsiteY5" fmla="*/ 4305856 h 5959957"/>
              <a:gd name="connsiteX6" fmla="*/ 4976409 w 9809651"/>
              <a:gd name="connsiteY6" fmla="*/ 1934890 h 5959957"/>
              <a:gd name="connsiteX7" fmla="*/ 5583312 w 9809651"/>
              <a:gd name="connsiteY7" fmla="*/ 2663173 h 5959957"/>
              <a:gd name="connsiteX8" fmla="*/ 6149755 w 9809651"/>
              <a:gd name="connsiteY8" fmla="*/ 1149962 h 5959957"/>
              <a:gd name="connsiteX9" fmla="*/ 6894357 w 9809651"/>
              <a:gd name="connsiteY9" fmla="*/ 1916024 h 5959957"/>
              <a:gd name="connsiteX10" fmla="*/ 9809651 w 9809651"/>
              <a:gd name="connsiteY10" fmla="*/ 0 h 595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09651" h="5959957">
                <a:moveTo>
                  <a:pt x="1190510" y="5658213"/>
                </a:moveTo>
                <a:cubicBezTo>
                  <a:pt x="992947" y="5720347"/>
                  <a:pt x="284364" y="6257692"/>
                  <a:pt x="17725" y="5730202"/>
                </a:cubicBezTo>
                <a:cubicBezTo>
                  <a:pt x="-196667" y="5176589"/>
                  <a:pt x="1597693" y="3619829"/>
                  <a:pt x="1958080" y="3618033"/>
                </a:cubicBezTo>
                <a:cubicBezTo>
                  <a:pt x="2343801" y="3631520"/>
                  <a:pt x="2438207" y="4891180"/>
                  <a:pt x="2653995" y="4872299"/>
                </a:cubicBezTo>
                <a:cubicBezTo>
                  <a:pt x="2880571" y="4872299"/>
                  <a:pt x="3244714" y="3140604"/>
                  <a:pt x="3503659" y="3124419"/>
                </a:cubicBezTo>
                <a:cubicBezTo>
                  <a:pt x="3703263" y="3105537"/>
                  <a:pt x="3959510" y="4308553"/>
                  <a:pt x="4126746" y="4305856"/>
                </a:cubicBezTo>
                <a:cubicBezTo>
                  <a:pt x="4296679" y="4292369"/>
                  <a:pt x="4652728" y="1932193"/>
                  <a:pt x="4976409" y="1934890"/>
                </a:cubicBezTo>
                <a:cubicBezTo>
                  <a:pt x="5267723" y="1942982"/>
                  <a:pt x="5381011" y="2663173"/>
                  <a:pt x="5583312" y="2663173"/>
                </a:cubicBezTo>
                <a:cubicBezTo>
                  <a:pt x="5796402" y="2646989"/>
                  <a:pt x="5952849" y="1158054"/>
                  <a:pt x="6149755" y="1149962"/>
                </a:cubicBezTo>
                <a:cubicBezTo>
                  <a:pt x="6373634" y="1149962"/>
                  <a:pt x="6630018" y="1899840"/>
                  <a:pt x="6894357" y="1916024"/>
                </a:cubicBezTo>
                <a:cubicBezTo>
                  <a:pt x="7178365" y="1911577"/>
                  <a:pt x="8381735" y="563131"/>
                  <a:pt x="9809651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: Rounded Corners 74">
            <a:extLst>
              <a:ext uri="{FF2B5EF4-FFF2-40B4-BE49-F238E27FC236}">
                <a16:creationId xmlns:a16="http://schemas.microsoft.com/office/drawing/2014/main" id="{7E5872CB-D600-40CF-852B-F51DE929080E}"/>
              </a:ext>
            </a:extLst>
          </p:cNvPr>
          <p:cNvSpPr/>
          <p:nvPr/>
        </p:nvSpPr>
        <p:spPr>
          <a:xfrm>
            <a:off x="5122229" y="2485669"/>
            <a:ext cx="188449" cy="772287"/>
          </a:xfrm>
          <a:prstGeom prst="roundRect">
            <a:avLst>
              <a:gd name="adj" fmla="val 461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1C014F2B-3282-461D-9947-6B40F81E19FC}"/>
              </a:ext>
            </a:extLst>
          </p:cNvPr>
          <p:cNvGrpSpPr/>
          <p:nvPr/>
        </p:nvGrpSpPr>
        <p:grpSpPr>
          <a:xfrm>
            <a:off x="1742621" y="1859892"/>
            <a:ext cx="4266651" cy="3420091"/>
            <a:chOff x="1742621" y="1859892"/>
            <a:chExt cx="4266651" cy="3420091"/>
          </a:xfrm>
          <a:solidFill>
            <a:schemeClr val="accent5">
              <a:lumMod val="50000"/>
            </a:schemeClr>
          </a:solidFill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C71E7146-651B-421F-B404-ACF26472F7F5}"/>
                </a:ext>
              </a:extLst>
            </p:cNvPr>
            <p:cNvGrpSpPr/>
            <p:nvPr/>
          </p:nvGrpSpPr>
          <p:grpSpPr>
            <a:xfrm>
              <a:off x="3770227" y="3257958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81" name="Rectangle: Rounded Corners 79">
                <a:extLst>
                  <a:ext uri="{FF2B5EF4-FFF2-40B4-BE49-F238E27FC236}">
                    <a16:creationId xmlns:a16="http://schemas.microsoft.com/office/drawing/2014/main" id="{5027D1E7-3B90-41FD-AD62-4A0EED65367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0">
                <a:extLst>
                  <a:ext uri="{FF2B5EF4-FFF2-40B4-BE49-F238E27FC236}">
                    <a16:creationId xmlns:a16="http://schemas.microsoft.com/office/drawing/2014/main" id="{0C51D341-5C15-4C4F-8877-627437790467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6F31D9CB-BB9D-4DAC-8265-4B30E902C265}"/>
                </a:ext>
              </a:extLst>
            </p:cNvPr>
            <p:cNvGrpSpPr/>
            <p:nvPr/>
          </p:nvGrpSpPr>
          <p:grpSpPr>
            <a:xfrm>
              <a:off x="1742621" y="3827639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9" name="Rectangle: Rounded Corners 77">
                <a:extLst>
                  <a:ext uri="{FF2B5EF4-FFF2-40B4-BE49-F238E27FC236}">
                    <a16:creationId xmlns:a16="http://schemas.microsoft.com/office/drawing/2014/main" id="{525CAC42-A3C8-4AA8-8FDE-21A163335FC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8">
                <a:extLst>
                  <a:ext uri="{FF2B5EF4-FFF2-40B4-BE49-F238E27FC236}">
                    <a16:creationId xmlns:a16="http://schemas.microsoft.com/office/drawing/2014/main" id="{07129BB1-118B-4D3B-95B7-D6C07883E94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C1DC8D39-09B7-42BC-B9CF-8BD37CFD24BB}"/>
                </a:ext>
              </a:extLst>
            </p:cNvPr>
            <p:cNvGrpSpPr/>
            <p:nvPr/>
          </p:nvGrpSpPr>
          <p:grpSpPr>
            <a:xfrm>
              <a:off x="4891266" y="238683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5" name="Rectangle: Rounded Corners 63">
                <a:extLst>
                  <a:ext uri="{FF2B5EF4-FFF2-40B4-BE49-F238E27FC236}">
                    <a16:creationId xmlns:a16="http://schemas.microsoft.com/office/drawing/2014/main" id="{159D3FF8-EB4D-44A3-B91D-93D9E470235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4">
                <a:extLst>
                  <a:ext uri="{FF2B5EF4-FFF2-40B4-BE49-F238E27FC236}">
                    <a16:creationId xmlns:a16="http://schemas.microsoft.com/office/drawing/2014/main" id="{D20EEE35-6DCD-4696-ADB7-9CCF626D1F0F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762DDEEE-F029-4D8A-986C-432BA98D8E57}"/>
                </a:ext>
              </a:extLst>
            </p:cNvPr>
            <p:cNvGrpSpPr/>
            <p:nvPr/>
          </p:nvGrpSpPr>
          <p:grpSpPr>
            <a:xfrm>
              <a:off x="2422833" y="3888361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63" name="Rectangle: Rounded Corners 61">
                <a:extLst>
                  <a:ext uri="{FF2B5EF4-FFF2-40B4-BE49-F238E27FC236}">
                    <a16:creationId xmlns:a16="http://schemas.microsoft.com/office/drawing/2014/main" id="{539E2D15-D9F1-4885-A2D6-98E71A2D071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2">
                <a:extLst>
                  <a:ext uri="{FF2B5EF4-FFF2-40B4-BE49-F238E27FC236}">
                    <a16:creationId xmlns:a16="http://schemas.microsoft.com/office/drawing/2014/main" id="{24EA0FCB-56D8-4933-A57F-33D14331A713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121EE775-3B86-4482-8707-9F7FDA75799B}"/>
                </a:ext>
              </a:extLst>
            </p:cNvPr>
            <p:cNvGrpSpPr/>
            <p:nvPr/>
          </p:nvGrpSpPr>
          <p:grpSpPr>
            <a:xfrm>
              <a:off x="2645938" y="433941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1" name="Rectangle: Rounded Corners 59">
                <a:extLst>
                  <a:ext uri="{FF2B5EF4-FFF2-40B4-BE49-F238E27FC236}">
                    <a16:creationId xmlns:a16="http://schemas.microsoft.com/office/drawing/2014/main" id="{0FD4CF79-3D80-4740-9AEA-4DFECB7CBC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0">
                <a:extLst>
                  <a:ext uri="{FF2B5EF4-FFF2-40B4-BE49-F238E27FC236}">
                    <a16:creationId xmlns:a16="http://schemas.microsoft.com/office/drawing/2014/main" id="{E561C5BD-F931-4A70-9ED9-E484457FFD0D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0">
              <a:extLst>
                <a:ext uri="{FF2B5EF4-FFF2-40B4-BE49-F238E27FC236}">
                  <a16:creationId xmlns:a16="http://schemas.microsoft.com/office/drawing/2014/main" id="{4B8E967A-99C8-4E9E-81AB-811A891DBB6B}"/>
                </a:ext>
              </a:extLst>
            </p:cNvPr>
            <p:cNvGrpSpPr/>
            <p:nvPr/>
          </p:nvGrpSpPr>
          <p:grpSpPr>
            <a:xfrm>
              <a:off x="5820823" y="1859892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53" name="Rectangle: Rounded Corners 51">
                <a:extLst>
                  <a:ext uri="{FF2B5EF4-FFF2-40B4-BE49-F238E27FC236}">
                    <a16:creationId xmlns:a16="http://schemas.microsoft.com/office/drawing/2014/main" id="{1473298A-5180-41BC-9502-CB8DD18904E7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2">
                <a:extLst>
                  <a:ext uri="{FF2B5EF4-FFF2-40B4-BE49-F238E27FC236}">
                    <a16:creationId xmlns:a16="http://schemas.microsoft.com/office/drawing/2014/main" id="{A1A1DB28-AD8D-4657-B502-A7AB8F70050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A67BBC34-05FA-4C77-AEBB-C3BACF431CA5}"/>
                </a:ext>
              </a:extLst>
            </p:cNvPr>
            <p:cNvGrpSpPr/>
            <p:nvPr/>
          </p:nvGrpSpPr>
          <p:grpSpPr>
            <a:xfrm>
              <a:off x="5583869" y="2136946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1" name="Rectangle: Rounded Corners 49">
                <a:extLst>
                  <a:ext uri="{FF2B5EF4-FFF2-40B4-BE49-F238E27FC236}">
                    <a16:creationId xmlns:a16="http://schemas.microsoft.com/office/drawing/2014/main" id="{BB4AE723-2B3B-4EA4-B8B4-FF50FAACFF3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0">
                <a:extLst>
                  <a:ext uri="{FF2B5EF4-FFF2-40B4-BE49-F238E27FC236}">
                    <a16:creationId xmlns:a16="http://schemas.microsoft.com/office/drawing/2014/main" id="{F302BD84-8C40-4299-AB80-2B1E4083658D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D50B86D1-37CA-4E22-B413-9817D773AA9F}"/>
                </a:ext>
              </a:extLst>
            </p:cNvPr>
            <p:cNvGrpSpPr/>
            <p:nvPr/>
          </p:nvGrpSpPr>
          <p:grpSpPr>
            <a:xfrm>
              <a:off x="3556856" y="347087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9" name="Rectangle: Rounded Corners 37">
                <a:extLst>
                  <a:ext uri="{FF2B5EF4-FFF2-40B4-BE49-F238E27FC236}">
                    <a16:creationId xmlns:a16="http://schemas.microsoft.com/office/drawing/2014/main" id="{E05F9693-3F80-4F0B-B637-EF31749DD75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8">
                <a:extLst>
                  <a:ext uri="{FF2B5EF4-FFF2-40B4-BE49-F238E27FC236}">
                    <a16:creationId xmlns:a16="http://schemas.microsoft.com/office/drawing/2014/main" id="{59EF748C-C5BC-49BB-A807-CEE24626FFE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8638CE8F-11FD-4428-991D-25094C68846E}"/>
              </a:ext>
            </a:extLst>
          </p:cNvPr>
          <p:cNvGrpSpPr/>
          <p:nvPr/>
        </p:nvGrpSpPr>
        <p:grpSpPr>
          <a:xfrm>
            <a:off x="1308291" y="1779112"/>
            <a:ext cx="5383089" cy="3796702"/>
            <a:chOff x="1308291" y="1779112"/>
            <a:chExt cx="5383089" cy="3796702"/>
          </a:xfrm>
          <a:solidFill>
            <a:schemeClr val="accent1">
              <a:lumMod val="50000"/>
            </a:schemeClr>
          </a:solidFill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75C6F63-C26A-4F0B-8E81-E1BD87466DB6}"/>
                </a:ext>
              </a:extLst>
            </p:cNvPr>
            <p:cNvGrpSpPr/>
            <p:nvPr/>
          </p:nvGrpSpPr>
          <p:grpSpPr>
            <a:xfrm>
              <a:off x="4450439" y="2739049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7" name="Rectangle: Rounded Corners 75">
                <a:extLst>
                  <a:ext uri="{FF2B5EF4-FFF2-40B4-BE49-F238E27FC236}">
                    <a16:creationId xmlns:a16="http://schemas.microsoft.com/office/drawing/2014/main" id="{5F60F98F-6F62-438B-B1B1-286CB0EFCDB7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6">
                <a:extLst>
                  <a:ext uri="{FF2B5EF4-FFF2-40B4-BE49-F238E27FC236}">
                    <a16:creationId xmlns:a16="http://schemas.microsoft.com/office/drawing/2014/main" id="{065AB8F1-8261-4841-BF0B-3E10CC7A03BB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B27CDD49-47D5-48DB-B1CF-A5ABDE581317}"/>
                </a:ext>
              </a:extLst>
            </p:cNvPr>
            <p:cNvGrpSpPr/>
            <p:nvPr/>
          </p:nvGrpSpPr>
          <p:grpSpPr>
            <a:xfrm>
              <a:off x="2181656" y="388743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73" name="Rectangle: Rounded Corners 71">
                <a:extLst>
                  <a:ext uri="{FF2B5EF4-FFF2-40B4-BE49-F238E27FC236}">
                    <a16:creationId xmlns:a16="http://schemas.microsoft.com/office/drawing/2014/main" id="{6C7A2D14-4C48-4380-AF6B-BA07342A09E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2">
                <a:extLst>
                  <a:ext uri="{FF2B5EF4-FFF2-40B4-BE49-F238E27FC236}">
                    <a16:creationId xmlns:a16="http://schemas.microsoft.com/office/drawing/2014/main" id="{046C462C-9154-4E0A-8557-F70EB27FD0D5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AB262AE3-79B0-4B5C-8CCF-DFC0F0C14CDA}"/>
                </a:ext>
              </a:extLst>
            </p:cNvPr>
            <p:cNvGrpSpPr/>
            <p:nvPr/>
          </p:nvGrpSpPr>
          <p:grpSpPr>
            <a:xfrm>
              <a:off x="2878576" y="4184192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71" name="Rectangle: Rounded Corners 69">
                <a:extLst>
                  <a:ext uri="{FF2B5EF4-FFF2-40B4-BE49-F238E27FC236}">
                    <a16:creationId xmlns:a16="http://schemas.microsoft.com/office/drawing/2014/main" id="{E34167E7-D5BA-4D09-96A9-F1D981DB7594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Rounded Corners 70">
                <a:extLst>
                  <a:ext uri="{FF2B5EF4-FFF2-40B4-BE49-F238E27FC236}">
                    <a16:creationId xmlns:a16="http://schemas.microsoft.com/office/drawing/2014/main" id="{B0BD4302-99BB-4640-9D2F-D03B2DD9B52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FAAEFBA0-D58F-4493-85D0-38FD4CCBE3F9}"/>
                </a:ext>
              </a:extLst>
            </p:cNvPr>
            <p:cNvGrpSpPr/>
            <p:nvPr/>
          </p:nvGrpSpPr>
          <p:grpSpPr>
            <a:xfrm>
              <a:off x="5122231" y="2241166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9" name="Rectangle: Rounded Corners 67">
                <a:extLst>
                  <a:ext uri="{FF2B5EF4-FFF2-40B4-BE49-F238E27FC236}">
                    <a16:creationId xmlns:a16="http://schemas.microsoft.com/office/drawing/2014/main" id="{C46A3040-9F55-47F7-B592-2DAA9A5A579C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8">
                <a:extLst>
                  <a:ext uri="{FF2B5EF4-FFF2-40B4-BE49-F238E27FC236}">
                    <a16:creationId xmlns:a16="http://schemas.microsoft.com/office/drawing/2014/main" id="{F31EE7B2-8702-4942-B1C3-A66829950709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0534B2DE-C8E3-4C2C-9732-FF796EE8D48A}"/>
                </a:ext>
              </a:extLst>
            </p:cNvPr>
            <p:cNvGrpSpPr/>
            <p:nvPr/>
          </p:nvGrpSpPr>
          <p:grpSpPr>
            <a:xfrm>
              <a:off x="4674724" y="2481442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7" name="Rectangle: Rounded Corners 65">
                <a:extLst>
                  <a:ext uri="{FF2B5EF4-FFF2-40B4-BE49-F238E27FC236}">
                    <a16:creationId xmlns:a16="http://schemas.microsoft.com/office/drawing/2014/main" id="{A6448058-47CF-4BD3-891D-EF64C67F7FE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6">
                <a:extLst>
                  <a:ext uri="{FF2B5EF4-FFF2-40B4-BE49-F238E27FC236}">
                    <a16:creationId xmlns:a16="http://schemas.microsoft.com/office/drawing/2014/main" id="{D4EB421D-AA4B-49C5-9194-6F444059F1B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200345BE-BCF9-450F-802D-DB1948BD5A65}"/>
                </a:ext>
              </a:extLst>
            </p:cNvPr>
            <p:cNvGrpSpPr/>
            <p:nvPr/>
          </p:nvGrpSpPr>
          <p:grpSpPr>
            <a:xfrm>
              <a:off x="1523103" y="4161403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9" name="Rectangle: Rounded Corners 57">
                <a:extLst>
                  <a:ext uri="{FF2B5EF4-FFF2-40B4-BE49-F238E27FC236}">
                    <a16:creationId xmlns:a16="http://schemas.microsoft.com/office/drawing/2014/main" id="{F275F8DB-A8B1-47E9-9536-88B3EAAEEDD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8">
                <a:extLst>
                  <a:ext uri="{FF2B5EF4-FFF2-40B4-BE49-F238E27FC236}">
                    <a16:creationId xmlns:a16="http://schemas.microsoft.com/office/drawing/2014/main" id="{DEE47942-71A0-4E55-B5A3-F191381AF37F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1BFF00EC-ED65-496A-93CF-65C0FBB942D4}"/>
                </a:ext>
              </a:extLst>
            </p:cNvPr>
            <p:cNvGrpSpPr/>
            <p:nvPr/>
          </p:nvGrpSpPr>
          <p:grpSpPr>
            <a:xfrm>
              <a:off x="1308291" y="4415209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7" name="Rectangle: Rounded Corners 55">
                <a:extLst>
                  <a:ext uri="{FF2B5EF4-FFF2-40B4-BE49-F238E27FC236}">
                    <a16:creationId xmlns:a16="http://schemas.microsoft.com/office/drawing/2014/main" id="{A60F8AAB-FB86-408B-88AC-0C09E9492A6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6">
                <a:extLst>
                  <a:ext uri="{FF2B5EF4-FFF2-40B4-BE49-F238E27FC236}">
                    <a16:creationId xmlns:a16="http://schemas.microsoft.com/office/drawing/2014/main" id="{27DF1820-2980-4023-8372-5BC32B537680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CB4679A4-A9C4-4C7B-9B87-F5CC59E4BAA8}"/>
                </a:ext>
              </a:extLst>
            </p:cNvPr>
            <p:cNvGrpSpPr/>
            <p:nvPr/>
          </p:nvGrpSpPr>
          <p:grpSpPr>
            <a:xfrm>
              <a:off x="6502931" y="1779112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5" name="Rectangle: Rounded Corners 53">
                <a:extLst>
                  <a:ext uri="{FF2B5EF4-FFF2-40B4-BE49-F238E27FC236}">
                    <a16:creationId xmlns:a16="http://schemas.microsoft.com/office/drawing/2014/main" id="{2CA97CAA-D244-4CFA-80E5-212B93415BB3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: Rounded Corners 54">
                <a:extLst>
                  <a:ext uri="{FF2B5EF4-FFF2-40B4-BE49-F238E27FC236}">
                    <a16:creationId xmlns:a16="http://schemas.microsoft.com/office/drawing/2014/main" id="{4CB3A504-1212-4845-A03C-0AE875F4BB8F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57D0D90B-DBB7-4B32-B5B7-7B106B727D5E}"/>
                </a:ext>
              </a:extLst>
            </p:cNvPr>
            <p:cNvGrpSpPr/>
            <p:nvPr/>
          </p:nvGrpSpPr>
          <p:grpSpPr>
            <a:xfrm>
              <a:off x="6041775" y="22190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9" name="Rectangle: Rounded Corners 47">
                <a:extLst>
                  <a:ext uri="{FF2B5EF4-FFF2-40B4-BE49-F238E27FC236}">
                    <a16:creationId xmlns:a16="http://schemas.microsoft.com/office/drawing/2014/main" id="{1F9CECB5-2853-424B-93E1-2E12C4DE531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8">
                <a:extLst>
                  <a:ext uri="{FF2B5EF4-FFF2-40B4-BE49-F238E27FC236}">
                    <a16:creationId xmlns:a16="http://schemas.microsoft.com/office/drawing/2014/main" id="{5A635BC6-A7EE-445F-9313-9273A1FFC3FB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A2B4B754-6CCC-47AD-AD50-40349A38331C}"/>
                </a:ext>
              </a:extLst>
            </p:cNvPr>
            <p:cNvGrpSpPr/>
            <p:nvPr/>
          </p:nvGrpSpPr>
          <p:grpSpPr>
            <a:xfrm>
              <a:off x="5366865" y="183571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7" name="Rectangle: Rounded Corners 45">
                <a:extLst>
                  <a:ext uri="{FF2B5EF4-FFF2-40B4-BE49-F238E27FC236}">
                    <a16:creationId xmlns:a16="http://schemas.microsoft.com/office/drawing/2014/main" id="{9950DC5B-07C4-4D6F-9CB6-B18AA38BBE8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6">
                <a:extLst>
                  <a:ext uri="{FF2B5EF4-FFF2-40B4-BE49-F238E27FC236}">
                    <a16:creationId xmlns:a16="http://schemas.microsoft.com/office/drawing/2014/main" id="{E8431E92-0905-4B27-92F5-1189A4DD405F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22B8FE67-DA54-4D9A-A798-793EBF132C6C}"/>
                </a:ext>
              </a:extLst>
            </p:cNvPr>
            <p:cNvGrpSpPr/>
            <p:nvPr/>
          </p:nvGrpSpPr>
          <p:grpSpPr>
            <a:xfrm>
              <a:off x="1964243" y="3883176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5" name="Rectangle: Rounded Corners 43">
                <a:extLst>
                  <a:ext uri="{FF2B5EF4-FFF2-40B4-BE49-F238E27FC236}">
                    <a16:creationId xmlns:a16="http://schemas.microsoft.com/office/drawing/2014/main" id="{AE0BDC2B-190D-431D-A470-0ACAA06E4F9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4">
                <a:extLst>
                  <a:ext uri="{FF2B5EF4-FFF2-40B4-BE49-F238E27FC236}">
                    <a16:creationId xmlns:a16="http://schemas.microsoft.com/office/drawing/2014/main" id="{8F30AEEC-EACA-4DCF-A5DD-31629612EA3C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B55CFA10-DB14-4E0E-A236-F3DF88E1EE81}"/>
                </a:ext>
              </a:extLst>
            </p:cNvPr>
            <p:cNvGrpSpPr/>
            <p:nvPr/>
          </p:nvGrpSpPr>
          <p:grpSpPr>
            <a:xfrm>
              <a:off x="3095486" y="40959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3" name="Rectangle: Rounded Corners 41">
                <a:extLst>
                  <a:ext uri="{FF2B5EF4-FFF2-40B4-BE49-F238E27FC236}">
                    <a16:creationId xmlns:a16="http://schemas.microsoft.com/office/drawing/2014/main" id="{E1556895-B99C-45FA-8686-4BE76566765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2">
                <a:extLst>
                  <a:ext uri="{FF2B5EF4-FFF2-40B4-BE49-F238E27FC236}">
                    <a16:creationId xmlns:a16="http://schemas.microsoft.com/office/drawing/2014/main" id="{EBB595E7-4DE0-4A86-9557-22CC8B7FBF8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1A13C4F9-CB28-4EAB-A761-AF68AA4C7639}"/>
                </a:ext>
              </a:extLst>
            </p:cNvPr>
            <p:cNvGrpSpPr/>
            <p:nvPr/>
          </p:nvGrpSpPr>
          <p:grpSpPr>
            <a:xfrm>
              <a:off x="3332938" y="3687543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1" name="Rectangle: Rounded Corners 39">
                <a:extLst>
                  <a:ext uri="{FF2B5EF4-FFF2-40B4-BE49-F238E27FC236}">
                    <a16:creationId xmlns:a16="http://schemas.microsoft.com/office/drawing/2014/main" id="{89E15973-E957-4D60-B362-EDC6FFE7403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0">
                <a:extLst>
                  <a:ext uri="{FF2B5EF4-FFF2-40B4-BE49-F238E27FC236}">
                    <a16:creationId xmlns:a16="http://schemas.microsoft.com/office/drawing/2014/main" id="{9D6A1A2A-8E06-4A37-B36A-C8D94240D34B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D91C2B7F-A7D5-4812-8AE7-2AFD787EC9CC}"/>
                </a:ext>
              </a:extLst>
            </p:cNvPr>
            <p:cNvGrpSpPr/>
            <p:nvPr/>
          </p:nvGrpSpPr>
          <p:grpSpPr>
            <a:xfrm>
              <a:off x="4234356" y="369959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7" name="Rectangle: Rounded Corners 35">
                <a:extLst>
                  <a:ext uri="{FF2B5EF4-FFF2-40B4-BE49-F238E27FC236}">
                    <a16:creationId xmlns:a16="http://schemas.microsoft.com/office/drawing/2014/main" id="{31119ACE-537B-4919-B453-152044453CD3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6">
                <a:extLst>
                  <a:ext uri="{FF2B5EF4-FFF2-40B4-BE49-F238E27FC236}">
                    <a16:creationId xmlns:a16="http://schemas.microsoft.com/office/drawing/2014/main" id="{2060CC0C-6C46-4B75-8BCE-7D99B0CE722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E4ACC011-287C-4A8C-9EBC-D2D1E25F97E7}"/>
                </a:ext>
              </a:extLst>
            </p:cNvPr>
            <p:cNvGrpSpPr/>
            <p:nvPr/>
          </p:nvGrpSpPr>
          <p:grpSpPr>
            <a:xfrm>
              <a:off x="3985635" y="3784576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5" name="Rectangle: Rounded Corners 33">
                <a:extLst>
                  <a:ext uri="{FF2B5EF4-FFF2-40B4-BE49-F238E27FC236}">
                    <a16:creationId xmlns:a16="http://schemas.microsoft.com/office/drawing/2014/main" id="{831709C3-6BC3-4422-AB32-483BBD8B668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4">
                <a:extLst>
                  <a:ext uri="{FF2B5EF4-FFF2-40B4-BE49-F238E27FC236}">
                    <a16:creationId xmlns:a16="http://schemas.microsoft.com/office/drawing/2014/main" id="{B0A23311-5E75-4DD6-AA66-E42F20E5722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E0E61AFA-E477-460E-AD3C-EE36036DC260}"/>
                </a:ext>
              </a:extLst>
            </p:cNvPr>
            <p:cNvGrpSpPr/>
            <p:nvPr/>
          </p:nvGrpSpPr>
          <p:grpSpPr>
            <a:xfrm>
              <a:off x="6261915" y="1859160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33" name="Rectangle: Rounded Corners 31">
                <a:extLst>
                  <a:ext uri="{FF2B5EF4-FFF2-40B4-BE49-F238E27FC236}">
                    <a16:creationId xmlns:a16="http://schemas.microsoft.com/office/drawing/2014/main" id="{940A2F48-65C6-407D-8F02-CC4015E0679B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2">
                <a:extLst>
                  <a:ext uri="{FF2B5EF4-FFF2-40B4-BE49-F238E27FC236}">
                    <a16:creationId xmlns:a16="http://schemas.microsoft.com/office/drawing/2014/main" id="{6864D09B-05F5-44E7-926A-343564C892EC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Freeform: Shape 81">
            <a:extLst>
              <a:ext uri="{FF2B5EF4-FFF2-40B4-BE49-F238E27FC236}">
                <a16:creationId xmlns:a16="http://schemas.microsoft.com/office/drawing/2014/main" id="{C7C6FBAD-3FBA-4820-9635-97981D71DC0E}"/>
              </a:ext>
            </a:extLst>
          </p:cNvPr>
          <p:cNvSpPr/>
          <p:nvPr/>
        </p:nvSpPr>
        <p:spPr>
          <a:xfrm>
            <a:off x="-39754" y="4173201"/>
            <a:ext cx="5802859" cy="2466135"/>
          </a:xfrm>
          <a:custGeom>
            <a:avLst/>
            <a:gdLst>
              <a:gd name="connsiteX0" fmla="*/ 4273826 w 4939748"/>
              <a:gd name="connsiteY0" fmla="*/ 0 h 2554356"/>
              <a:gd name="connsiteX1" fmla="*/ 4273826 w 4939748"/>
              <a:gd name="connsiteY1" fmla="*/ 0 h 2554356"/>
              <a:gd name="connsiteX2" fmla="*/ 4939748 w 4939748"/>
              <a:gd name="connsiteY2" fmla="*/ 993913 h 2554356"/>
              <a:gd name="connsiteX3" fmla="*/ 0 w 4939748"/>
              <a:gd name="connsiteY3" fmla="*/ 2554356 h 2554356"/>
              <a:gd name="connsiteX0" fmla="*/ 4273826 w 4939748"/>
              <a:gd name="connsiteY0" fmla="*/ 129209 h 2683565"/>
              <a:gd name="connsiteX1" fmla="*/ 4283766 w 4939748"/>
              <a:gd name="connsiteY1" fmla="*/ 0 h 2683565"/>
              <a:gd name="connsiteX2" fmla="*/ 4939748 w 4939748"/>
              <a:gd name="connsiteY2" fmla="*/ 1123122 h 2683565"/>
              <a:gd name="connsiteX3" fmla="*/ 0 w 4939748"/>
              <a:gd name="connsiteY3" fmla="*/ 2683565 h 2683565"/>
              <a:gd name="connsiteX0" fmla="*/ 4273826 w 4939748"/>
              <a:gd name="connsiteY0" fmla="*/ 129290 h 2683646"/>
              <a:gd name="connsiteX1" fmla="*/ 4283766 w 4939748"/>
              <a:gd name="connsiteY1" fmla="*/ 81 h 2683646"/>
              <a:gd name="connsiteX2" fmla="*/ 4939748 w 4939748"/>
              <a:gd name="connsiteY2" fmla="*/ 1123203 h 2683646"/>
              <a:gd name="connsiteX3" fmla="*/ 0 w 4939748"/>
              <a:gd name="connsiteY3" fmla="*/ 2683646 h 2683646"/>
              <a:gd name="connsiteX0" fmla="*/ 4273826 w 5118652"/>
              <a:gd name="connsiteY0" fmla="*/ 149273 h 2703629"/>
              <a:gd name="connsiteX1" fmla="*/ 4283766 w 5118652"/>
              <a:gd name="connsiteY1" fmla="*/ 20064 h 2703629"/>
              <a:gd name="connsiteX2" fmla="*/ 5118652 w 5118652"/>
              <a:gd name="connsiteY2" fmla="*/ 606473 h 2703629"/>
              <a:gd name="connsiteX3" fmla="*/ 0 w 5118652"/>
              <a:gd name="connsiteY3" fmla="*/ 2703629 h 2703629"/>
              <a:gd name="connsiteX0" fmla="*/ 4273826 w 5218571"/>
              <a:gd name="connsiteY0" fmla="*/ 149273 h 2703629"/>
              <a:gd name="connsiteX1" fmla="*/ 4283766 w 5218571"/>
              <a:gd name="connsiteY1" fmla="*/ 20064 h 2703629"/>
              <a:gd name="connsiteX2" fmla="*/ 5118652 w 5218571"/>
              <a:gd name="connsiteY2" fmla="*/ 606473 h 2703629"/>
              <a:gd name="connsiteX3" fmla="*/ 0 w 5218571"/>
              <a:gd name="connsiteY3" fmla="*/ 2703629 h 2703629"/>
              <a:gd name="connsiteX0" fmla="*/ 4492487 w 5437232"/>
              <a:gd name="connsiteY0" fmla="*/ 149273 h 2733446"/>
              <a:gd name="connsiteX1" fmla="*/ 4502427 w 5437232"/>
              <a:gd name="connsiteY1" fmla="*/ 20064 h 2733446"/>
              <a:gd name="connsiteX2" fmla="*/ 5337313 w 5437232"/>
              <a:gd name="connsiteY2" fmla="*/ 606473 h 2733446"/>
              <a:gd name="connsiteX3" fmla="*/ 0 w 5437232"/>
              <a:gd name="connsiteY3" fmla="*/ 2733446 h 2733446"/>
              <a:gd name="connsiteX0" fmla="*/ 4492487 w 5437232"/>
              <a:gd name="connsiteY0" fmla="*/ 149273 h 2733446"/>
              <a:gd name="connsiteX1" fmla="*/ 4502427 w 5437232"/>
              <a:gd name="connsiteY1" fmla="*/ 20064 h 2733446"/>
              <a:gd name="connsiteX2" fmla="*/ 5337313 w 5437232"/>
              <a:gd name="connsiteY2" fmla="*/ 606473 h 2733446"/>
              <a:gd name="connsiteX3" fmla="*/ 0 w 5437232"/>
              <a:gd name="connsiteY3" fmla="*/ 2733446 h 2733446"/>
              <a:gd name="connsiteX0" fmla="*/ 4492487 w 5454374"/>
              <a:gd name="connsiteY0" fmla="*/ 149273 h 2733446"/>
              <a:gd name="connsiteX1" fmla="*/ 4502427 w 5454374"/>
              <a:gd name="connsiteY1" fmla="*/ 20064 h 2733446"/>
              <a:gd name="connsiteX2" fmla="*/ 5337313 w 5454374"/>
              <a:gd name="connsiteY2" fmla="*/ 606473 h 2733446"/>
              <a:gd name="connsiteX3" fmla="*/ 0 w 5454374"/>
              <a:gd name="connsiteY3" fmla="*/ 2733446 h 2733446"/>
              <a:gd name="connsiteX0" fmla="*/ 4492487 w 5454374"/>
              <a:gd name="connsiteY0" fmla="*/ 149273 h 2733446"/>
              <a:gd name="connsiteX1" fmla="*/ 4502427 w 5454374"/>
              <a:gd name="connsiteY1" fmla="*/ 20064 h 2733446"/>
              <a:gd name="connsiteX2" fmla="*/ 5337313 w 5454374"/>
              <a:gd name="connsiteY2" fmla="*/ 606473 h 2733446"/>
              <a:gd name="connsiteX3" fmla="*/ 0 w 5454374"/>
              <a:gd name="connsiteY3" fmla="*/ 2733446 h 2733446"/>
              <a:gd name="connsiteX0" fmla="*/ 4552122 w 5514009"/>
              <a:gd name="connsiteY0" fmla="*/ 149273 h 2475029"/>
              <a:gd name="connsiteX1" fmla="*/ 4562062 w 5514009"/>
              <a:gd name="connsiteY1" fmla="*/ 20064 h 2475029"/>
              <a:gd name="connsiteX2" fmla="*/ 5396948 w 5514009"/>
              <a:gd name="connsiteY2" fmla="*/ 606473 h 2475029"/>
              <a:gd name="connsiteX3" fmla="*/ 0 w 5514009"/>
              <a:gd name="connsiteY3" fmla="*/ 2475029 h 2475029"/>
              <a:gd name="connsiteX0" fmla="*/ 4552122 w 5569930"/>
              <a:gd name="connsiteY0" fmla="*/ 150503 h 2476259"/>
              <a:gd name="connsiteX1" fmla="*/ 4562062 w 5569930"/>
              <a:gd name="connsiteY1" fmla="*/ 21294 h 2476259"/>
              <a:gd name="connsiteX2" fmla="*/ 5456582 w 5569930"/>
              <a:gd name="connsiteY2" fmla="*/ 627581 h 2476259"/>
              <a:gd name="connsiteX3" fmla="*/ 0 w 5569930"/>
              <a:gd name="connsiteY3" fmla="*/ 2476259 h 2476259"/>
              <a:gd name="connsiteX0" fmla="*/ 4552122 w 5569930"/>
              <a:gd name="connsiteY0" fmla="*/ 150503 h 2476259"/>
              <a:gd name="connsiteX1" fmla="*/ 4562062 w 5569930"/>
              <a:gd name="connsiteY1" fmla="*/ 21294 h 2476259"/>
              <a:gd name="connsiteX2" fmla="*/ 5456582 w 5569930"/>
              <a:gd name="connsiteY2" fmla="*/ 627581 h 2476259"/>
              <a:gd name="connsiteX3" fmla="*/ 0 w 5569930"/>
              <a:gd name="connsiteY3" fmla="*/ 2476259 h 2476259"/>
              <a:gd name="connsiteX0" fmla="*/ 4552122 w 5612233"/>
              <a:gd name="connsiteY0" fmla="*/ 150503 h 2476259"/>
              <a:gd name="connsiteX1" fmla="*/ 4562062 w 5612233"/>
              <a:gd name="connsiteY1" fmla="*/ 21294 h 2476259"/>
              <a:gd name="connsiteX2" fmla="*/ 5456582 w 5612233"/>
              <a:gd name="connsiteY2" fmla="*/ 627581 h 2476259"/>
              <a:gd name="connsiteX3" fmla="*/ 0 w 5612233"/>
              <a:gd name="connsiteY3" fmla="*/ 2476259 h 2476259"/>
              <a:gd name="connsiteX0" fmla="*/ 4552122 w 5613979"/>
              <a:gd name="connsiteY0" fmla="*/ 12811 h 2338567"/>
              <a:gd name="connsiteX1" fmla="*/ 4581941 w 5613979"/>
              <a:gd name="connsiteY1" fmla="*/ 122141 h 2338567"/>
              <a:gd name="connsiteX2" fmla="*/ 5456582 w 5613979"/>
              <a:gd name="connsiteY2" fmla="*/ 489889 h 2338567"/>
              <a:gd name="connsiteX3" fmla="*/ 0 w 5613979"/>
              <a:gd name="connsiteY3" fmla="*/ 2338567 h 2338567"/>
              <a:gd name="connsiteX0" fmla="*/ 4581941 w 5613979"/>
              <a:gd name="connsiteY0" fmla="*/ 0 h 2216426"/>
              <a:gd name="connsiteX1" fmla="*/ 5456582 w 5613979"/>
              <a:gd name="connsiteY1" fmla="*/ 367748 h 2216426"/>
              <a:gd name="connsiteX2" fmla="*/ 0 w 5613979"/>
              <a:gd name="connsiteY2" fmla="*/ 2216426 h 2216426"/>
              <a:gd name="connsiteX0" fmla="*/ 4581941 w 5639288"/>
              <a:gd name="connsiteY0" fmla="*/ 41497 h 2257923"/>
              <a:gd name="connsiteX1" fmla="*/ 5456582 w 5639288"/>
              <a:gd name="connsiteY1" fmla="*/ 409245 h 2257923"/>
              <a:gd name="connsiteX2" fmla="*/ 0 w 5639288"/>
              <a:gd name="connsiteY2" fmla="*/ 2257923 h 2257923"/>
              <a:gd name="connsiteX0" fmla="*/ 4581941 w 5667067"/>
              <a:gd name="connsiteY0" fmla="*/ 35887 h 2252313"/>
              <a:gd name="connsiteX1" fmla="*/ 5456582 w 5667067"/>
              <a:gd name="connsiteY1" fmla="*/ 403635 h 2252313"/>
              <a:gd name="connsiteX2" fmla="*/ 0 w 5667067"/>
              <a:gd name="connsiteY2" fmla="*/ 2252313 h 2252313"/>
              <a:gd name="connsiteX0" fmla="*/ 4581941 w 5706272"/>
              <a:gd name="connsiteY0" fmla="*/ 118468 h 2334894"/>
              <a:gd name="connsiteX1" fmla="*/ 5456582 w 5706272"/>
              <a:gd name="connsiteY1" fmla="*/ 486216 h 2334894"/>
              <a:gd name="connsiteX2" fmla="*/ 0 w 5706272"/>
              <a:gd name="connsiteY2" fmla="*/ 2334894 h 2334894"/>
              <a:gd name="connsiteX0" fmla="*/ 4581941 w 5747857"/>
              <a:gd name="connsiteY0" fmla="*/ 133734 h 2350160"/>
              <a:gd name="connsiteX1" fmla="*/ 5506278 w 5747857"/>
              <a:gd name="connsiteY1" fmla="*/ 421969 h 2350160"/>
              <a:gd name="connsiteX2" fmla="*/ 0 w 5747857"/>
              <a:gd name="connsiteY2" fmla="*/ 2350160 h 2350160"/>
              <a:gd name="connsiteX0" fmla="*/ 4581941 w 5798478"/>
              <a:gd name="connsiteY0" fmla="*/ 217171 h 2433597"/>
              <a:gd name="connsiteX1" fmla="*/ 5506278 w 5798478"/>
              <a:gd name="connsiteY1" fmla="*/ 505406 h 2433597"/>
              <a:gd name="connsiteX2" fmla="*/ 0 w 5798478"/>
              <a:gd name="connsiteY2" fmla="*/ 2433597 h 2433597"/>
              <a:gd name="connsiteX0" fmla="*/ 4581941 w 5837931"/>
              <a:gd name="connsiteY0" fmla="*/ 217171 h 2433597"/>
              <a:gd name="connsiteX1" fmla="*/ 5506278 w 5837931"/>
              <a:gd name="connsiteY1" fmla="*/ 505406 h 2433597"/>
              <a:gd name="connsiteX2" fmla="*/ 0 w 5837931"/>
              <a:gd name="connsiteY2" fmla="*/ 2433597 h 2433597"/>
              <a:gd name="connsiteX0" fmla="*/ 4581941 w 5802859"/>
              <a:gd name="connsiteY0" fmla="*/ 249709 h 2466135"/>
              <a:gd name="connsiteX1" fmla="*/ 5506278 w 5802859"/>
              <a:gd name="connsiteY1" fmla="*/ 537944 h 2466135"/>
              <a:gd name="connsiteX2" fmla="*/ 0 w 5802859"/>
              <a:gd name="connsiteY2" fmla="*/ 2466135 h 2466135"/>
              <a:gd name="connsiteX0" fmla="*/ 4581941 w 5802859"/>
              <a:gd name="connsiteY0" fmla="*/ 249709 h 2466135"/>
              <a:gd name="connsiteX1" fmla="*/ 5506278 w 5802859"/>
              <a:gd name="connsiteY1" fmla="*/ 537944 h 2466135"/>
              <a:gd name="connsiteX2" fmla="*/ 0 w 5802859"/>
              <a:gd name="connsiteY2" fmla="*/ 2466135 h 24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2859" h="2466135">
                <a:moveTo>
                  <a:pt x="4581941" y="249709"/>
                </a:moveTo>
                <a:cubicBezTo>
                  <a:pt x="5607327" y="-257186"/>
                  <a:pt x="6192078" y="93996"/>
                  <a:pt x="5506278" y="537944"/>
                </a:cubicBezTo>
                <a:cubicBezTo>
                  <a:pt x="4204253" y="1256874"/>
                  <a:pt x="2961860" y="1558361"/>
                  <a:pt x="0" y="24661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2">
            <a:extLst>
              <a:ext uri="{FF2B5EF4-FFF2-40B4-BE49-F238E27FC236}">
                <a16:creationId xmlns:a16="http://schemas.microsoft.com/office/drawing/2014/main" id="{149B52CC-CBCF-402D-AB46-92FC2BC1B9D7}"/>
              </a:ext>
            </a:extLst>
          </p:cNvPr>
          <p:cNvSpPr/>
          <p:nvPr/>
        </p:nvSpPr>
        <p:spPr>
          <a:xfrm>
            <a:off x="8149636" y="702897"/>
            <a:ext cx="1272660" cy="612166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7FC4DD-721C-4542-ACDD-28CA27D2BE19}"/>
              </a:ext>
            </a:extLst>
          </p:cNvPr>
          <p:cNvSpPr txBox="1"/>
          <p:nvPr/>
        </p:nvSpPr>
        <p:spPr>
          <a:xfrm>
            <a:off x="878222" y="30828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A88FAD0-3E39-4CAB-895B-FDE994A1CD1A}"/>
              </a:ext>
            </a:extLst>
          </p:cNvPr>
          <p:cNvSpPr txBox="1"/>
          <p:nvPr/>
        </p:nvSpPr>
        <p:spPr>
          <a:xfrm>
            <a:off x="878222" y="118833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87" name="Group 85">
            <a:extLst>
              <a:ext uri="{FF2B5EF4-FFF2-40B4-BE49-F238E27FC236}">
                <a16:creationId xmlns:a16="http://schemas.microsoft.com/office/drawing/2014/main" id="{F117D017-A296-4279-A022-0106FB7264F6}"/>
              </a:ext>
            </a:extLst>
          </p:cNvPr>
          <p:cNvGrpSpPr/>
          <p:nvPr/>
        </p:nvGrpSpPr>
        <p:grpSpPr>
          <a:xfrm>
            <a:off x="937901" y="1825190"/>
            <a:ext cx="3343276" cy="646331"/>
            <a:chOff x="4981575" y="3429000"/>
            <a:chExt cx="3343276" cy="64633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EB5ECB0-41B5-4F3B-8B02-F9E6FDE1D73D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AF9FD5E-74F3-4BD1-8B8A-95B442305131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90" name="Group 88">
            <a:extLst>
              <a:ext uri="{FF2B5EF4-FFF2-40B4-BE49-F238E27FC236}">
                <a16:creationId xmlns:a16="http://schemas.microsoft.com/office/drawing/2014/main" id="{534527D9-5349-4DD6-B091-35D78A815334}"/>
              </a:ext>
            </a:extLst>
          </p:cNvPr>
          <p:cNvGrpSpPr/>
          <p:nvPr/>
        </p:nvGrpSpPr>
        <p:grpSpPr>
          <a:xfrm>
            <a:off x="6070666" y="4618818"/>
            <a:ext cx="2030753" cy="1649539"/>
            <a:chOff x="6315646" y="2425792"/>
            <a:chExt cx="2030753" cy="164953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390377D-0AA6-425F-A7FC-0B0B09BFA720}"/>
                </a:ext>
              </a:extLst>
            </p:cNvPr>
            <p:cNvSpPr txBox="1"/>
            <p:nvPr/>
          </p:nvSpPr>
          <p:spPr>
            <a:xfrm>
              <a:off x="6315646" y="2425792"/>
              <a:ext cx="2030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Modern PowerPoint  Presentation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0D4FD23-E6D5-418F-BC8F-0685497EF27A}"/>
                </a:ext>
              </a:extLst>
            </p:cNvPr>
            <p:cNvSpPr txBox="1"/>
            <p:nvPr/>
          </p:nvSpPr>
          <p:spPr>
            <a:xfrm>
              <a:off x="6315646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3" name="Rectangle 91">
            <a:extLst>
              <a:ext uri="{FF2B5EF4-FFF2-40B4-BE49-F238E27FC236}">
                <a16:creationId xmlns:a16="http://schemas.microsoft.com/office/drawing/2014/main" id="{F36454E4-6B1D-402D-8EB3-C50116E3AF45}"/>
              </a:ext>
            </a:extLst>
          </p:cNvPr>
          <p:cNvSpPr/>
          <p:nvPr/>
        </p:nvSpPr>
        <p:spPr>
          <a:xfrm>
            <a:off x="8362519" y="3642865"/>
            <a:ext cx="66021" cy="26574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96CD0F-0AED-428A-BC21-19E102CCFECA}"/>
              </a:ext>
            </a:extLst>
          </p:cNvPr>
          <p:cNvSpPr txBox="1"/>
          <p:nvPr/>
        </p:nvSpPr>
        <p:spPr>
          <a:xfrm>
            <a:off x="8689640" y="37343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CC9F197-DEB2-4362-B243-D0FEC6A392E4}"/>
              </a:ext>
            </a:extLst>
          </p:cNvPr>
          <p:cNvSpPr txBox="1"/>
          <p:nvPr/>
        </p:nvSpPr>
        <p:spPr>
          <a:xfrm>
            <a:off x="8689640" y="40554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E0343D-D9C6-476D-95DB-CD641EF9E0FA}"/>
              </a:ext>
            </a:extLst>
          </p:cNvPr>
          <p:cNvSpPr txBox="1"/>
          <p:nvPr/>
        </p:nvSpPr>
        <p:spPr>
          <a:xfrm>
            <a:off x="8689640" y="5018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DD0688C-96D4-44B4-8748-A551EC4F1F2B}"/>
              </a:ext>
            </a:extLst>
          </p:cNvPr>
          <p:cNvSpPr txBox="1"/>
          <p:nvPr/>
        </p:nvSpPr>
        <p:spPr>
          <a:xfrm>
            <a:off x="8689640" y="46978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2CEEE06-82D2-43B9-BD40-2660019E1887}"/>
              </a:ext>
            </a:extLst>
          </p:cNvPr>
          <p:cNvSpPr txBox="1"/>
          <p:nvPr/>
        </p:nvSpPr>
        <p:spPr>
          <a:xfrm>
            <a:off x="8689640" y="437665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08A59B1-6D9A-43CB-A73F-85B4F4A85468}"/>
              </a:ext>
            </a:extLst>
          </p:cNvPr>
          <p:cNvSpPr txBox="1"/>
          <p:nvPr/>
        </p:nvSpPr>
        <p:spPr>
          <a:xfrm>
            <a:off x="8689640" y="53401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AFA319A-B706-4619-BC9A-798844C00479}"/>
              </a:ext>
            </a:extLst>
          </p:cNvPr>
          <p:cNvSpPr txBox="1"/>
          <p:nvPr/>
        </p:nvSpPr>
        <p:spPr>
          <a:xfrm>
            <a:off x="8689640" y="59824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A23AE4-D007-4CD7-B39D-9C6349F2F7E5}"/>
              </a:ext>
            </a:extLst>
          </p:cNvPr>
          <p:cNvSpPr txBox="1"/>
          <p:nvPr/>
        </p:nvSpPr>
        <p:spPr>
          <a:xfrm>
            <a:off x="8689640" y="56612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8AD392B-D37A-432A-99D3-2EFB857A61BD}"/>
              </a:ext>
            </a:extLst>
          </p:cNvPr>
          <p:cNvSpPr txBox="1"/>
          <p:nvPr/>
        </p:nvSpPr>
        <p:spPr>
          <a:xfrm>
            <a:off x="8219365" y="212198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C6942BD-45B1-43F4-ACDC-676D38AB9C3B}"/>
              </a:ext>
            </a:extLst>
          </p:cNvPr>
          <p:cNvSpPr txBox="1"/>
          <p:nvPr/>
        </p:nvSpPr>
        <p:spPr>
          <a:xfrm>
            <a:off x="8219365" y="269899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659B03-D1AA-45D0-AA85-0FBC8BED3073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45C3D-BC2E-4552-9A05-7A3BA7DD146F}"/>
              </a:ext>
            </a:extLst>
          </p:cNvPr>
          <p:cNvSpPr txBox="1"/>
          <p:nvPr/>
        </p:nvSpPr>
        <p:spPr>
          <a:xfrm>
            <a:off x="554301" y="1890013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2D887-B294-4CB2-98AE-FB9F519FEE24}"/>
              </a:ext>
            </a:extLst>
          </p:cNvPr>
          <p:cNvSpPr txBox="1"/>
          <p:nvPr/>
        </p:nvSpPr>
        <p:spPr>
          <a:xfrm>
            <a:off x="4591613" y="5214208"/>
            <a:ext cx="3008775" cy="139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8A315959-521D-4850-AF2B-12D2ABF39269}"/>
              </a:ext>
            </a:extLst>
          </p:cNvPr>
          <p:cNvCxnSpPr>
            <a:cxnSpLocks/>
          </p:cNvCxnSpPr>
          <p:nvPr/>
        </p:nvCxnSpPr>
        <p:spPr>
          <a:xfrm>
            <a:off x="4361330" y="538615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CA2C779A-15A9-4DD6-BE2A-23C822FB5B5A}"/>
              </a:ext>
            </a:extLst>
          </p:cNvPr>
          <p:cNvCxnSpPr>
            <a:cxnSpLocks/>
          </p:cNvCxnSpPr>
          <p:nvPr/>
        </p:nvCxnSpPr>
        <p:spPr>
          <a:xfrm>
            <a:off x="7830671" y="538615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">
            <a:extLst>
              <a:ext uri="{FF2B5EF4-FFF2-40B4-BE49-F238E27FC236}">
                <a16:creationId xmlns:a16="http://schemas.microsoft.com/office/drawing/2014/main" id="{36E7478C-38D4-47C8-A4FF-9FDA2581D78F}"/>
              </a:ext>
            </a:extLst>
          </p:cNvPr>
          <p:cNvGrpSpPr/>
          <p:nvPr/>
        </p:nvGrpSpPr>
        <p:grpSpPr>
          <a:xfrm>
            <a:off x="470092" y="5280409"/>
            <a:ext cx="3422101" cy="1191037"/>
            <a:chOff x="4822352" y="1916832"/>
            <a:chExt cx="3422056" cy="1191037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03DB0DFE-E4DC-41A9-811E-6C54E8E91E8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841F72-ADCA-4F2E-8EDC-63D8472045D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F30C9A80-1E6D-4BF3-8BAF-22622EB30EE1}"/>
              </a:ext>
            </a:extLst>
          </p:cNvPr>
          <p:cNvGrpSpPr/>
          <p:nvPr/>
        </p:nvGrpSpPr>
        <p:grpSpPr>
          <a:xfrm>
            <a:off x="8299808" y="5280409"/>
            <a:ext cx="3422101" cy="1191037"/>
            <a:chOff x="4822352" y="1916832"/>
            <a:chExt cx="3422056" cy="1191037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8DAC5D19-A0AC-4AD0-AE23-87018A62A10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8A835-0996-4E43-8AEE-88A2D164445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4">
            <a:extLst>
              <a:ext uri="{FF2B5EF4-FFF2-40B4-BE49-F238E27FC236}">
                <a16:creationId xmlns:a16="http://schemas.microsoft.com/office/drawing/2014/main" id="{CB3D5F1B-5489-412D-BCE2-D553625CCDDA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3"/>
              </a:solidFill>
            </a:endParaRPr>
          </a:p>
        </p:txBody>
      </p:sp>
      <p:sp>
        <p:nvSpPr>
          <p:cNvPr id="4" name="Up Arrow 7">
            <a:extLst>
              <a:ext uri="{FF2B5EF4-FFF2-40B4-BE49-F238E27FC236}">
                <a16:creationId xmlns:a16="http://schemas.microsoft.com/office/drawing/2014/main" id="{2663D100-DDF8-4A53-9A2A-32255F7E0A85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3B937-1CB5-4D24-BDAE-3B8ECD062A1F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B53C6-0BB7-4D12-BD59-B0DDA555F287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59582-BC6B-4825-A8A1-82BD7AA70C15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791BD-3789-4BFC-B898-7C97C5D11C3F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3D9FC-3226-4E71-949A-6E7CE2128B85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4E8E503F-FFE8-400A-ACA7-D1280DD0F033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5D93C-9148-4111-8752-81EF878953C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89723D-83B1-4154-A7E1-F4603A4660F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44EB7E-6856-4ABD-B103-DA72217EF056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EA6E2BC5-96BE-4A2B-A440-478574084BD7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76FE4F-59F7-4431-9EF7-F44091F8CB5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4AB483-5FDA-4DD3-80D4-A405BA67166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8B314B8B-8DB4-4C7F-8265-5C2D9F109E51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82F23A4E-3F5C-4BE2-ACD9-FAE129F24876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0" name="Oval 22">
                <a:extLst>
                  <a:ext uri="{FF2B5EF4-FFF2-40B4-BE49-F238E27FC236}">
                    <a16:creationId xmlns:a16="http://schemas.microsoft.com/office/drawing/2014/main" id="{29CAF59C-A2F6-4597-ACC7-2CE977013C1C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21" name="Chevron 60">
                <a:extLst>
                  <a:ext uri="{FF2B5EF4-FFF2-40B4-BE49-F238E27FC236}">
                    <a16:creationId xmlns:a16="http://schemas.microsoft.com/office/drawing/2014/main" id="{181764AA-8FB6-4900-89AB-B0F6759940E6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7B249C-0E86-4292-BEB2-6217F2B4A609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ea typeface="+mj-ea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41112CC3-0D7D-4DD9-94A8-52C3E9FEE174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id="{19D87D94-C1E1-4311-94F9-940D473C5EDD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5" name="Oval 27">
                <a:extLst>
                  <a:ext uri="{FF2B5EF4-FFF2-40B4-BE49-F238E27FC236}">
                    <a16:creationId xmlns:a16="http://schemas.microsoft.com/office/drawing/2014/main" id="{C86208EB-9FC3-4C87-B6CA-D8BF384626AB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26" name="Chevron 65">
                <a:extLst>
                  <a:ext uri="{FF2B5EF4-FFF2-40B4-BE49-F238E27FC236}">
                    <a16:creationId xmlns:a16="http://schemas.microsoft.com/office/drawing/2014/main" id="{2E0E01BD-BDEB-44E3-A02F-E24C69D78AF5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132181-797E-4479-A4F3-174F184E628B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ea typeface="+mj-ea"/>
              </a:endParaRPr>
            </a:p>
          </p:txBody>
        </p:sp>
      </p:grpSp>
      <p:sp>
        <p:nvSpPr>
          <p:cNvPr id="27" name="Rectangle 29">
            <a:extLst>
              <a:ext uri="{FF2B5EF4-FFF2-40B4-BE49-F238E27FC236}">
                <a16:creationId xmlns:a16="http://schemas.microsoft.com/office/drawing/2014/main" id="{0543D76B-C192-415C-84FC-3DA6BD971E87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A8BB6-CB22-40E9-B676-C881B2C890B0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D90C1-4379-4D9A-A0A9-754000BFC8AC}"/>
              </a:ext>
            </a:extLst>
          </p:cNvPr>
          <p:cNvSpPr txBox="1"/>
          <p:nvPr/>
        </p:nvSpPr>
        <p:spPr>
          <a:xfrm>
            <a:off x="895679" y="3146714"/>
            <a:ext cx="2709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B672F-0013-4B42-AF26-0A210639BBA0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C3BEE5BB-1DD0-4B65-AF78-131C8B719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169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18">
            <a:extLst>
              <a:ext uri="{FF2B5EF4-FFF2-40B4-BE49-F238E27FC236}">
                <a16:creationId xmlns:a16="http://schemas.microsoft.com/office/drawing/2014/main" id="{0B405C48-76DB-4B05-B0BC-6DBFCE560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38149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20">
            <a:extLst>
              <a:ext uri="{FF2B5EF4-FFF2-40B4-BE49-F238E27FC236}">
                <a16:creationId xmlns:a16="http://schemas.microsoft.com/office/drawing/2014/main" id="{52992331-2F52-48DE-BD09-B20DD4996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28967"/>
              </p:ext>
            </p:extLst>
          </p:nvPr>
        </p:nvGraphicFramePr>
        <p:xfrm>
          <a:off x="9241623" y="2118585"/>
          <a:ext cx="2017504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C6C16087-896E-4831-AF42-1DB023EA3E27}"/>
              </a:ext>
            </a:extLst>
          </p:cNvPr>
          <p:cNvSpPr>
            <a:spLocks noChangeAspect="1"/>
          </p:cNvSpPr>
          <p:nvPr/>
        </p:nvSpPr>
        <p:spPr>
          <a:xfrm>
            <a:off x="4920557" y="1762910"/>
            <a:ext cx="720002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88CA210-0B52-47A7-B9E2-D8F4BDB5FC20}"/>
              </a:ext>
            </a:extLst>
          </p:cNvPr>
          <p:cNvSpPr>
            <a:spLocks noChangeAspect="1"/>
          </p:cNvSpPr>
          <p:nvPr/>
        </p:nvSpPr>
        <p:spPr>
          <a:xfrm>
            <a:off x="7405089" y="1762910"/>
            <a:ext cx="720002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7B147DF9-3B62-4378-959A-C8F91247AFC0}"/>
              </a:ext>
            </a:extLst>
          </p:cNvPr>
          <p:cNvSpPr>
            <a:spLocks noChangeAspect="1"/>
          </p:cNvSpPr>
          <p:nvPr/>
        </p:nvSpPr>
        <p:spPr>
          <a:xfrm>
            <a:off x="9890374" y="1762910"/>
            <a:ext cx="720002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FD499C1C-9717-4EAB-9E09-E1D4A7C4D376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122624C-0689-4055-84E7-AC64D0AD5AC5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0B37BA4-8E2D-4E96-8F67-E3BB1A31D0FB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7FB53CB-45A7-407D-8F20-120BBA034164}"/>
              </a:ext>
            </a:extLst>
          </p:cNvPr>
          <p:cNvGrpSpPr/>
          <p:nvPr/>
        </p:nvGrpSpPr>
        <p:grpSpPr>
          <a:xfrm>
            <a:off x="5857874" y="2841091"/>
            <a:ext cx="633412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356238-AFA1-4BC3-A73F-5F4F57B6C235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BE15C6-D503-4162-A1C1-DA77AE489929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B578F5A1-FACF-448F-97F6-E65F6A6E7C46}"/>
              </a:ext>
            </a:extLst>
          </p:cNvPr>
          <p:cNvGrpSpPr/>
          <p:nvPr/>
        </p:nvGrpSpPr>
        <p:grpSpPr>
          <a:xfrm>
            <a:off x="536880" y="2140649"/>
            <a:ext cx="2662240" cy="2576701"/>
            <a:chOff x="5507905" y="353326"/>
            <a:chExt cx="2662240" cy="25767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F895CE-6EE6-4ED2-8E4D-CA0A82B2414A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227EF-7777-44A4-8BA5-2FBD7C62A77C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FCEE1C-A5EA-41B7-8603-EDB20A85A57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4B85D2-DC65-472B-955A-4806FC7F110C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454D77-4B8F-4DA4-81F3-61976B98EE99}"/>
              </a:ext>
            </a:extLst>
          </p:cNvPr>
          <p:cNvSpPr txBox="1"/>
          <p:nvPr/>
        </p:nvSpPr>
        <p:spPr>
          <a:xfrm>
            <a:off x="7548666" y="5986834"/>
            <a:ext cx="39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F0CF6-3661-407C-88C1-84B2405C526D}"/>
              </a:ext>
            </a:extLst>
          </p:cNvPr>
          <p:cNvSpPr txBox="1"/>
          <p:nvPr/>
        </p:nvSpPr>
        <p:spPr>
          <a:xfrm>
            <a:off x="6387404" y="1030688"/>
            <a:ext cx="43187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047F2-1D1B-4824-821E-517F8C663C5C}"/>
              </a:ext>
            </a:extLst>
          </p:cNvPr>
          <p:cNvSpPr txBox="1"/>
          <p:nvPr/>
        </p:nvSpPr>
        <p:spPr>
          <a:xfrm>
            <a:off x="7683861" y="5137365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6C54BC-BC25-4F5C-A180-DAA7F936B9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4980982-31DF-4857-A927-08A805FC5D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7C7112F7-FCF2-464C-8458-7924DEB08B0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5224300"/>
            <a:ext cx="3001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0B033E78-30A8-476B-9E06-C260A8DF9174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667770"/>
            <a:ext cx="1217014" cy="5565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941830FD-87E3-4399-B6D9-A4E3B43289AF}"/>
              </a:ext>
            </a:extLst>
          </p:cNvPr>
          <p:cNvCxnSpPr/>
          <p:nvPr/>
        </p:nvCxnSpPr>
        <p:spPr>
          <a:xfrm>
            <a:off x="4439818" y="4616437"/>
            <a:ext cx="1512168" cy="25471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F87C819B-58C1-418C-824E-58B36C787E2F}"/>
              </a:ext>
            </a:extLst>
          </p:cNvPr>
          <p:cNvCxnSpPr>
            <a:cxnSpLocks/>
            <a:stCxn id="41" idx="0"/>
            <a:endCxn id="14" idx="3"/>
          </p:cNvCxnSpPr>
          <p:nvPr/>
        </p:nvCxnSpPr>
        <p:spPr>
          <a:xfrm flipV="1">
            <a:off x="7000419" y="3249575"/>
            <a:ext cx="1110450" cy="119484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C17A94CA-F11A-4B86-B08F-0911BEF4EF67}"/>
              </a:ext>
            </a:extLst>
          </p:cNvPr>
          <p:cNvCxnSpPr>
            <a:cxnSpLocks/>
            <a:stCxn id="41" idx="8"/>
          </p:cNvCxnSpPr>
          <p:nvPr/>
        </p:nvCxnSpPr>
        <p:spPr>
          <a:xfrm flipH="1">
            <a:off x="6410266" y="4422818"/>
            <a:ext cx="12078" cy="41398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4FA24B0D-F1E1-415A-8B7F-330CE74505F4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3191682"/>
            <a:ext cx="1318874" cy="73404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72602279-C51F-4B83-8FDF-4FB286A7D629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332905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7">
            <a:extLst>
              <a:ext uri="{FF2B5EF4-FFF2-40B4-BE49-F238E27FC236}">
                <a16:creationId xmlns:a16="http://schemas.microsoft.com/office/drawing/2014/main" id="{3E7B48EB-431A-4663-B649-0AF5EB6E61F2}"/>
              </a:ext>
            </a:extLst>
          </p:cNvPr>
          <p:cNvSpPr/>
          <p:nvPr/>
        </p:nvSpPr>
        <p:spPr>
          <a:xfrm>
            <a:off x="3001168" y="51424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88CF854C-EA85-49EE-A6C7-B4A7A3DFA3FD}"/>
              </a:ext>
            </a:extLst>
          </p:cNvPr>
          <p:cNvSpPr/>
          <p:nvPr/>
        </p:nvSpPr>
        <p:spPr>
          <a:xfrm>
            <a:off x="4357946" y="4528007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69F712A7-CE37-4AAC-BA94-E12FFB6E2359}"/>
              </a:ext>
            </a:extLst>
          </p:cNvPr>
          <p:cNvSpPr/>
          <p:nvPr/>
        </p:nvSpPr>
        <p:spPr>
          <a:xfrm>
            <a:off x="6323984" y="4758393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5AABD0A4-58B3-4642-8C3D-3D8D93017B04}"/>
              </a:ext>
            </a:extLst>
          </p:cNvPr>
          <p:cNvSpPr/>
          <p:nvPr/>
        </p:nvSpPr>
        <p:spPr>
          <a:xfrm>
            <a:off x="8086890" y="3109812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9C4093D7-AD7B-4463-AF7C-F97C08404E55}"/>
              </a:ext>
            </a:extLst>
          </p:cNvPr>
          <p:cNvSpPr/>
          <p:nvPr/>
        </p:nvSpPr>
        <p:spPr>
          <a:xfrm>
            <a:off x="9545526" y="390174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9ACF3-8BD2-4591-8B4C-C9F3893FDEBA}"/>
              </a:ext>
            </a:extLst>
          </p:cNvPr>
          <p:cNvSpPr txBox="1"/>
          <p:nvPr/>
        </p:nvSpPr>
        <p:spPr>
          <a:xfrm>
            <a:off x="4067566" y="38436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A0E17-03AF-42C5-B51F-9E0E2A27D0C3}"/>
              </a:ext>
            </a:extLst>
          </p:cNvPr>
          <p:cNvSpPr txBox="1"/>
          <p:nvPr/>
        </p:nvSpPr>
        <p:spPr>
          <a:xfrm>
            <a:off x="6031113" y="51638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8F248-CEC6-4F59-B5F4-988E99507D04}"/>
              </a:ext>
            </a:extLst>
          </p:cNvPr>
          <p:cNvSpPr txBox="1"/>
          <p:nvPr/>
        </p:nvSpPr>
        <p:spPr>
          <a:xfrm>
            <a:off x="7796510" y="231208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8AB91-06AF-486E-8911-BD4E8B7CBBA7}"/>
              </a:ext>
            </a:extLst>
          </p:cNvPr>
          <p:cNvSpPr txBox="1"/>
          <p:nvPr/>
        </p:nvSpPr>
        <p:spPr>
          <a:xfrm>
            <a:off x="9255146" y="420367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338E01-7AD1-4887-8428-D37080164E62}"/>
              </a:ext>
            </a:extLst>
          </p:cNvPr>
          <p:cNvSpPr txBox="1"/>
          <p:nvPr/>
        </p:nvSpPr>
        <p:spPr>
          <a:xfrm>
            <a:off x="2672049" y="55805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27910175-6E8C-4205-A116-1E54C4C361B2}"/>
              </a:ext>
            </a:extLst>
          </p:cNvPr>
          <p:cNvGrpSpPr/>
          <p:nvPr/>
        </p:nvGrpSpPr>
        <p:grpSpPr>
          <a:xfrm>
            <a:off x="880555" y="2139476"/>
            <a:ext cx="10190089" cy="4198469"/>
            <a:chOff x="880555" y="2139476"/>
            <a:chExt cx="10190089" cy="4198469"/>
          </a:xfrm>
        </p:grpSpPr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3F83ED4F-5795-495D-8DEA-E63FBDCEA3E5}"/>
                </a:ext>
              </a:extLst>
            </p:cNvPr>
            <p:cNvGrpSpPr/>
            <p:nvPr/>
          </p:nvGrpSpPr>
          <p:grpSpPr>
            <a:xfrm>
              <a:off x="2276072" y="3544009"/>
              <a:ext cx="1731699" cy="929990"/>
              <a:chOff x="993672" y="3632214"/>
              <a:chExt cx="1989414" cy="92999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6CF676-1E5C-4A09-9B96-CB80C5E68932}"/>
                  </a:ext>
                </a:extLst>
              </p:cNvPr>
              <p:cNvSpPr txBox="1"/>
              <p:nvPr/>
            </p:nvSpPr>
            <p:spPr>
              <a:xfrm>
                <a:off x="993672" y="3632214"/>
                <a:ext cx="198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FDC3F7-A125-4139-A255-E3635D8EEAE4}"/>
                  </a:ext>
                </a:extLst>
              </p:cNvPr>
              <p:cNvSpPr txBox="1"/>
              <p:nvPr/>
            </p:nvSpPr>
            <p:spPr>
              <a:xfrm>
                <a:off x="993672" y="3915873"/>
                <a:ext cx="1989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id="{0DA54340-31C5-4A9A-86E8-AF06DBDC18B8}"/>
                </a:ext>
              </a:extLst>
            </p:cNvPr>
            <p:cNvGrpSpPr/>
            <p:nvPr/>
          </p:nvGrpSpPr>
          <p:grpSpPr>
            <a:xfrm>
              <a:off x="6945513" y="4991209"/>
              <a:ext cx="1731699" cy="929990"/>
              <a:chOff x="993672" y="3632214"/>
              <a:chExt cx="1989414" cy="92999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4E610-91F3-4960-BC31-73F8F469139E}"/>
                  </a:ext>
                </a:extLst>
              </p:cNvPr>
              <p:cNvSpPr txBox="1"/>
              <p:nvPr/>
            </p:nvSpPr>
            <p:spPr>
              <a:xfrm>
                <a:off x="993672" y="3632214"/>
                <a:ext cx="198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9ADB35-E3B3-4CF3-BCFA-C900D5F03197}"/>
                  </a:ext>
                </a:extLst>
              </p:cNvPr>
              <p:cNvSpPr txBox="1"/>
              <p:nvPr/>
            </p:nvSpPr>
            <p:spPr>
              <a:xfrm>
                <a:off x="993672" y="3915873"/>
                <a:ext cx="1989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B922A1CC-FCB4-4654-975A-E68D12749678}"/>
                </a:ext>
              </a:extLst>
            </p:cNvPr>
            <p:cNvGrpSpPr/>
            <p:nvPr/>
          </p:nvGrpSpPr>
          <p:grpSpPr>
            <a:xfrm>
              <a:off x="8597304" y="2139476"/>
              <a:ext cx="1731699" cy="929990"/>
              <a:chOff x="993672" y="3632214"/>
              <a:chExt cx="1989414" cy="92999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9D6EF8-6C3D-4781-AB7E-D5530053C060}"/>
                  </a:ext>
                </a:extLst>
              </p:cNvPr>
              <p:cNvSpPr txBox="1"/>
              <p:nvPr/>
            </p:nvSpPr>
            <p:spPr>
              <a:xfrm>
                <a:off x="993672" y="3632214"/>
                <a:ext cx="198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971F02-9BB0-4238-A889-11946C6DDCA5}"/>
                  </a:ext>
                </a:extLst>
              </p:cNvPr>
              <p:cNvSpPr txBox="1"/>
              <p:nvPr/>
            </p:nvSpPr>
            <p:spPr>
              <a:xfrm>
                <a:off x="993672" y="3915873"/>
                <a:ext cx="1989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39">
              <a:extLst>
                <a:ext uri="{FF2B5EF4-FFF2-40B4-BE49-F238E27FC236}">
                  <a16:creationId xmlns:a16="http://schemas.microsoft.com/office/drawing/2014/main" id="{C3EB284A-6C55-4951-90BE-8E657A28D18B}"/>
                </a:ext>
              </a:extLst>
            </p:cNvPr>
            <p:cNvGrpSpPr/>
            <p:nvPr/>
          </p:nvGrpSpPr>
          <p:grpSpPr>
            <a:xfrm>
              <a:off x="9338945" y="4768135"/>
              <a:ext cx="1731699" cy="929990"/>
              <a:chOff x="993672" y="3632214"/>
              <a:chExt cx="1989414" cy="92999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2F96E8-BDAB-4D3C-9902-AE428A1E820C}"/>
                  </a:ext>
                </a:extLst>
              </p:cNvPr>
              <p:cNvSpPr txBox="1"/>
              <p:nvPr/>
            </p:nvSpPr>
            <p:spPr>
              <a:xfrm>
                <a:off x="993672" y="3632214"/>
                <a:ext cx="198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058E7A-0A6E-4570-A0DA-229AAE95F842}"/>
                  </a:ext>
                </a:extLst>
              </p:cNvPr>
              <p:cNvSpPr txBox="1"/>
              <p:nvPr/>
            </p:nvSpPr>
            <p:spPr>
              <a:xfrm>
                <a:off x="993672" y="3915873"/>
                <a:ext cx="1989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B6300B11-1E6B-4A37-AA65-7C7EDB182519}"/>
                </a:ext>
              </a:extLst>
            </p:cNvPr>
            <p:cNvGrpSpPr/>
            <p:nvPr/>
          </p:nvGrpSpPr>
          <p:grpSpPr>
            <a:xfrm>
              <a:off x="880555" y="5407955"/>
              <a:ext cx="1731699" cy="929990"/>
              <a:chOff x="993672" y="3632214"/>
              <a:chExt cx="1989414" cy="92999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47285F-FD62-4B74-BDCD-44D8DB469E12}"/>
                  </a:ext>
                </a:extLst>
              </p:cNvPr>
              <p:cNvSpPr txBox="1"/>
              <p:nvPr/>
            </p:nvSpPr>
            <p:spPr>
              <a:xfrm>
                <a:off x="993672" y="3632214"/>
                <a:ext cx="198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A6ABB7-5AA4-4AFB-A8C1-046D82E88367}"/>
                  </a:ext>
                </a:extLst>
              </p:cNvPr>
              <p:cNvSpPr txBox="1"/>
              <p:nvPr/>
            </p:nvSpPr>
            <p:spPr>
              <a:xfrm>
                <a:off x="993672" y="3915873"/>
                <a:ext cx="1989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1CD366F-900C-4477-A72C-1A3631264532}"/>
              </a:ext>
            </a:extLst>
          </p:cNvPr>
          <p:cNvGrpSpPr/>
          <p:nvPr/>
        </p:nvGrpSpPr>
        <p:grpSpPr>
          <a:xfrm>
            <a:off x="5535018" y="1573789"/>
            <a:ext cx="1708710" cy="3315838"/>
            <a:chOff x="8129003" y="4168976"/>
            <a:chExt cx="920762" cy="1786785"/>
          </a:xfrm>
        </p:grpSpPr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id="{00FD6DFE-8577-4880-A147-A597C30D5FF9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rgbClr val="1B75BC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id="{E835578C-6144-46C1-89C2-FBC88EE50D04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9">
              <a:extLst>
                <a:ext uri="{FF2B5EF4-FFF2-40B4-BE49-F238E27FC236}">
                  <a16:creationId xmlns:a16="http://schemas.microsoft.com/office/drawing/2014/main" id="{E94D8E65-5F5D-487E-B9D6-1D46B8935EFD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9">
              <a:extLst>
                <a:ext uri="{FF2B5EF4-FFF2-40B4-BE49-F238E27FC236}">
                  <a16:creationId xmlns:a16="http://schemas.microsoft.com/office/drawing/2014/main" id="{D5CD064D-F320-4127-8707-5FF01F4D0CB0}"/>
                </a:ext>
              </a:extLst>
            </p:cNvPr>
            <p:cNvSpPr/>
            <p:nvPr/>
          </p:nvSpPr>
          <p:spPr>
            <a:xfrm>
              <a:off x="8245124" y="5826230"/>
              <a:ext cx="295042" cy="129531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9">
              <a:extLst>
                <a:ext uri="{FF2B5EF4-FFF2-40B4-BE49-F238E27FC236}">
                  <a16:creationId xmlns:a16="http://schemas.microsoft.com/office/drawing/2014/main" id="{0E2305F4-07C7-48E0-B875-B1039B4FE3E9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9">
              <a:extLst>
                <a:ext uri="{FF2B5EF4-FFF2-40B4-BE49-F238E27FC236}">
                  <a16:creationId xmlns:a16="http://schemas.microsoft.com/office/drawing/2014/main" id="{EFDC688D-8B9A-45EE-831D-0FBBCE6E7796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rgbClr val="D7DF23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9">
              <a:extLst>
                <a:ext uri="{FF2B5EF4-FFF2-40B4-BE49-F238E27FC236}">
                  <a16:creationId xmlns:a16="http://schemas.microsoft.com/office/drawing/2014/main" id="{1A8474EA-CC1C-45B7-BA47-007BAF6FE77B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19">
              <a:extLst>
                <a:ext uri="{FF2B5EF4-FFF2-40B4-BE49-F238E27FC236}">
                  <a16:creationId xmlns:a16="http://schemas.microsoft.com/office/drawing/2014/main" id="{B21A3EA4-8C03-4874-9AD5-A36D89FA2866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9">
              <a:extLst>
                <a:ext uri="{FF2B5EF4-FFF2-40B4-BE49-F238E27FC236}">
                  <a16:creationId xmlns:a16="http://schemas.microsoft.com/office/drawing/2014/main" id="{82DE2A8D-20B8-4CBA-B8DB-CF3C289350C4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99">
            <a:extLst>
              <a:ext uri="{FF2B5EF4-FFF2-40B4-BE49-F238E27FC236}">
                <a16:creationId xmlns:a16="http://schemas.microsoft.com/office/drawing/2014/main" id="{3F9C12FF-CDB1-497F-BB49-F91FE0F0E8B9}"/>
              </a:ext>
            </a:extLst>
          </p:cNvPr>
          <p:cNvGrpSpPr/>
          <p:nvPr/>
        </p:nvGrpSpPr>
        <p:grpSpPr>
          <a:xfrm>
            <a:off x="634009" y="2887026"/>
            <a:ext cx="5589690" cy="3280415"/>
            <a:chOff x="2687161" y="3731096"/>
            <a:chExt cx="5158677" cy="3027467"/>
          </a:xfrm>
        </p:grpSpPr>
        <p:sp>
          <p:nvSpPr>
            <p:cNvPr id="4" name="Freeform: Shape 300">
              <a:extLst>
                <a:ext uri="{FF2B5EF4-FFF2-40B4-BE49-F238E27FC236}">
                  <a16:creationId xmlns:a16="http://schemas.microsoft.com/office/drawing/2014/main" id="{52ADE266-B98E-4139-831D-BD199A6F58E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01">
              <a:extLst>
                <a:ext uri="{FF2B5EF4-FFF2-40B4-BE49-F238E27FC236}">
                  <a16:creationId xmlns:a16="http://schemas.microsoft.com/office/drawing/2014/main" id="{079AAB52-6DF8-4BF8-816B-9493B00DF4E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2">
              <a:extLst>
                <a:ext uri="{FF2B5EF4-FFF2-40B4-BE49-F238E27FC236}">
                  <a16:creationId xmlns:a16="http://schemas.microsoft.com/office/drawing/2014/main" id="{392B444F-4901-428F-AF24-D881C4828E7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03">
              <a:extLst>
                <a:ext uri="{FF2B5EF4-FFF2-40B4-BE49-F238E27FC236}">
                  <a16:creationId xmlns:a16="http://schemas.microsoft.com/office/drawing/2014/main" id="{F7E480C1-D1C8-48A1-8544-A25DD448639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4">
              <a:extLst>
                <a:ext uri="{FF2B5EF4-FFF2-40B4-BE49-F238E27FC236}">
                  <a16:creationId xmlns:a16="http://schemas.microsoft.com/office/drawing/2014/main" id="{892EC98A-8E1E-470D-9F41-35750EBD9AA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5">
              <a:extLst>
                <a:ext uri="{FF2B5EF4-FFF2-40B4-BE49-F238E27FC236}">
                  <a16:creationId xmlns:a16="http://schemas.microsoft.com/office/drawing/2014/main" id="{64C009B6-5228-477D-A3AC-919993B2C26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6">
              <a:extLst>
                <a:ext uri="{FF2B5EF4-FFF2-40B4-BE49-F238E27FC236}">
                  <a16:creationId xmlns:a16="http://schemas.microsoft.com/office/drawing/2014/main" id="{2759560D-EA2D-4D7F-96ED-DA9EB74E853E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07">
              <a:extLst>
                <a:ext uri="{FF2B5EF4-FFF2-40B4-BE49-F238E27FC236}">
                  <a16:creationId xmlns:a16="http://schemas.microsoft.com/office/drawing/2014/main" id="{53B546EE-C4B4-4B9D-9702-C743DF8290C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08">
              <a:extLst>
                <a:ext uri="{FF2B5EF4-FFF2-40B4-BE49-F238E27FC236}">
                  <a16:creationId xmlns:a16="http://schemas.microsoft.com/office/drawing/2014/main" id="{7539A67C-26BA-42A2-84E8-18B4891E62A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09">
              <a:extLst>
                <a:ext uri="{FF2B5EF4-FFF2-40B4-BE49-F238E27FC236}">
                  <a16:creationId xmlns:a16="http://schemas.microsoft.com/office/drawing/2014/main" id="{0CF3428E-8EF3-4D45-8BFE-322BBF45162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0">
              <a:extLst>
                <a:ext uri="{FF2B5EF4-FFF2-40B4-BE49-F238E27FC236}">
                  <a16:creationId xmlns:a16="http://schemas.microsoft.com/office/drawing/2014/main" id="{2F1E2A37-99FF-494E-AC89-AF9F2195E0C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1">
              <a:extLst>
                <a:ext uri="{FF2B5EF4-FFF2-40B4-BE49-F238E27FC236}">
                  <a16:creationId xmlns:a16="http://schemas.microsoft.com/office/drawing/2014/main" id="{3282AAD6-53A9-4457-BD2C-5A87E0EBE0A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2">
              <a:extLst>
                <a:ext uri="{FF2B5EF4-FFF2-40B4-BE49-F238E27FC236}">
                  <a16:creationId xmlns:a16="http://schemas.microsoft.com/office/drawing/2014/main" id="{1F841643-322F-4D64-849A-9400E2660D6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3">
              <a:extLst>
                <a:ext uri="{FF2B5EF4-FFF2-40B4-BE49-F238E27FC236}">
                  <a16:creationId xmlns:a16="http://schemas.microsoft.com/office/drawing/2014/main" id="{26F4A3F8-C91B-4C3B-8332-D529E35956A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4">
              <a:extLst>
                <a:ext uri="{FF2B5EF4-FFF2-40B4-BE49-F238E27FC236}">
                  <a16:creationId xmlns:a16="http://schemas.microsoft.com/office/drawing/2014/main" id="{731BFC49-DA81-4833-B027-0B849A8F512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5">
              <a:extLst>
                <a:ext uri="{FF2B5EF4-FFF2-40B4-BE49-F238E27FC236}">
                  <a16:creationId xmlns:a16="http://schemas.microsoft.com/office/drawing/2014/main" id="{0C9B5942-8148-4FDC-B0AC-F83D81FE19A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6">
              <a:extLst>
                <a:ext uri="{FF2B5EF4-FFF2-40B4-BE49-F238E27FC236}">
                  <a16:creationId xmlns:a16="http://schemas.microsoft.com/office/drawing/2014/main" id="{6466BB0A-25F3-46A1-9600-69042D421FD5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7">
              <a:extLst>
                <a:ext uri="{FF2B5EF4-FFF2-40B4-BE49-F238E27FC236}">
                  <a16:creationId xmlns:a16="http://schemas.microsoft.com/office/drawing/2014/main" id="{C0F0CCFA-8557-48D5-A047-8AFCE841B20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18">
              <a:extLst>
                <a:ext uri="{FF2B5EF4-FFF2-40B4-BE49-F238E27FC236}">
                  <a16:creationId xmlns:a16="http://schemas.microsoft.com/office/drawing/2014/main" id="{4BD93B6E-C05A-41A3-89E3-115137866ED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9">
              <a:extLst>
                <a:ext uri="{FF2B5EF4-FFF2-40B4-BE49-F238E27FC236}">
                  <a16:creationId xmlns:a16="http://schemas.microsoft.com/office/drawing/2014/main" id="{47DCA832-EEE1-4C9E-B572-33613C93950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0">
              <a:extLst>
                <a:ext uri="{FF2B5EF4-FFF2-40B4-BE49-F238E27FC236}">
                  <a16:creationId xmlns:a16="http://schemas.microsoft.com/office/drawing/2014/main" id="{A5B93B75-25E1-4B28-8FA8-EF5009F793A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21">
              <a:extLst>
                <a:ext uri="{FF2B5EF4-FFF2-40B4-BE49-F238E27FC236}">
                  <a16:creationId xmlns:a16="http://schemas.microsoft.com/office/drawing/2014/main" id="{CCDC1CCA-8B5D-4855-876D-E7E5C268D5B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2">
              <a:extLst>
                <a:ext uri="{FF2B5EF4-FFF2-40B4-BE49-F238E27FC236}">
                  <a16:creationId xmlns:a16="http://schemas.microsoft.com/office/drawing/2014/main" id="{5DBBCE37-5407-41BC-BA13-113A1B99F0F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3">
              <a:extLst>
                <a:ext uri="{FF2B5EF4-FFF2-40B4-BE49-F238E27FC236}">
                  <a16:creationId xmlns:a16="http://schemas.microsoft.com/office/drawing/2014/main" id="{F80CF031-7630-469E-BCDE-FE5276960C7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4">
              <a:extLst>
                <a:ext uri="{FF2B5EF4-FFF2-40B4-BE49-F238E27FC236}">
                  <a16:creationId xmlns:a16="http://schemas.microsoft.com/office/drawing/2014/main" id="{9DF51ABB-7E9B-4DAD-B1E7-4C9BAAE6A90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25">
              <a:extLst>
                <a:ext uri="{FF2B5EF4-FFF2-40B4-BE49-F238E27FC236}">
                  <a16:creationId xmlns:a16="http://schemas.microsoft.com/office/drawing/2014/main" id="{66FB4724-0E11-4364-B2C0-6DCC0C54E6E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26">
              <a:extLst>
                <a:ext uri="{FF2B5EF4-FFF2-40B4-BE49-F238E27FC236}">
                  <a16:creationId xmlns:a16="http://schemas.microsoft.com/office/drawing/2014/main" id="{0C831417-569C-4F07-B017-032538E13928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7">
              <a:extLst>
                <a:ext uri="{FF2B5EF4-FFF2-40B4-BE49-F238E27FC236}">
                  <a16:creationId xmlns:a16="http://schemas.microsoft.com/office/drawing/2014/main" id="{1D015DB8-455A-4D91-971C-B04AA4437AD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8">
              <a:extLst>
                <a:ext uri="{FF2B5EF4-FFF2-40B4-BE49-F238E27FC236}">
                  <a16:creationId xmlns:a16="http://schemas.microsoft.com/office/drawing/2014/main" id="{BDD9E4B6-2A66-4EC9-9306-781A91569B9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9">
              <a:extLst>
                <a:ext uri="{FF2B5EF4-FFF2-40B4-BE49-F238E27FC236}">
                  <a16:creationId xmlns:a16="http://schemas.microsoft.com/office/drawing/2014/main" id="{952E2172-5B0D-4EA3-9B9F-99E7DC316DD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0">
              <a:extLst>
                <a:ext uri="{FF2B5EF4-FFF2-40B4-BE49-F238E27FC236}">
                  <a16:creationId xmlns:a16="http://schemas.microsoft.com/office/drawing/2014/main" id="{CD4FD089-3194-45B8-A5AB-8645C09B972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31">
              <a:extLst>
                <a:ext uri="{FF2B5EF4-FFF2-40B4-BE49-F238E27FC236}">
                  <a16:creationId xmlns:a16="http://schemas.microsoft.com/office/drawing/2014/main" id="{31E45762-39A6-4C8E-8902-58E7E2BFD19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32">
              <a:extLst>
                <a:ext uri="{FF2B5EF4-FFF2-40B4-BE49-F238E27FC236}">
                  <a16:creationId xmlns:a16="http://schemas.microsoft.com/office/drawing/2014/main" id="{E2958EEA-8411-4637-9998-3A26DC7B623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33">
              <a:extLst>
                <a:ext uri="{FF2B5EF4-FFF2-40B4-BE49-F238E27FC236}">
                  <a16:creationId xmlns:a16="http://schemas.microsoft.com/office/drawing/2014/main" id="{1F54F6CA-67D8-4679-B27C-287B3A347F8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34">
              <a:extLst>
                <a:ext uri="{FF2B5EF4-FFF2-40B4-BE49-F238E27FC236}">
                  <a16:creationId xmlns:a16="http://schemas.microsoft.com/office/drawing/2014/main" id="{93EC6D62-A5A9-4DF9-82C1-87F98B7B645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35">
              <a:extLst>
                <a:ext uri="{FF2B5EF4-FFF2-40B4-BE49-F238E27FC236}">
                  <a16:creationId xmlns:a16="http://schemas.microsoft.com/office/drawing/2014/main" id="{682A2A31-6CE1-46B8-AB7F-F996CE398587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36">
              <a:extLst>
                <a:ext uri="{FF2B5EF4-FFF2-40B4-BE49-F238E27FC236}">
                  <a16:creationId xmlns:a16="http://schemas.microsoft.com/office/drawing/2014/main" id="{3B9636A1-496D-4A11-8E2A-344DAC9ADCA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7">
              <a:extLst>
                <a:ext uri="{FF2B5EF4-FFF2-40B4-BE49-F238E27FC236}">
                  <a16:creationId xmlns:a16="http://schemas.microsoft.com/office/drawing/2014/main" id="{3FE25970-E251-4610-B114-010A667235A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38">
              <a:extLst>
                <a:ext uri="{FF2B5EF4-FFF2-40B4-BE49-F238E27FC236}">
                  <a16:creationId xmlns:a16="http://schemas.microsoft.com/office/drawing/2014/main" id="{DD8E5E8A-AD2D-4E6A-AC45-14D734E9738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39">
              <a:extLst>
                <a:ext uri="{FF2B5EF4-FFF2-40B4-BE49-F238E27FC236}">
                  <a16:creationId xmlns:a16="http://schemas.microsoft.com/office/drawing/2014/main" id="{9108D1CE-FE56-452C-8656-478451CF7F3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0">
              <a:extLst>
                <a:ext uri="{FF2B5EF4-FFF2-40B4-BE49-F238E27FC236}">
                  <a16:creationId xmlns:a16="http://schemas.microsoft.com/office/drawing/2014/main" id="{7BB7E84B-F3F3-4359-B310-FC72D37EA76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41">
              <a:extLst>
                <a:ext uri="{FF2B5EF4-FFF2-40B4-BE49-F238E27FC236}">
                  <a16:creationId xmlns:a16="http://schemas.microsoft.com/office/drawing/2014/main" id="{B72B5AAE-D70F-44C6-92C9-4B9B463B49A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42">
              <a:extLst>
                <a:ext uri="{FF2B5EF4-FFF2-40B4-BE49-F238E27FC236}">
                  <a16:creationId xmlns:a16="http://schemas.microsoft.com/office/drawing/2014/main" id="{680BFEAF-8EF3-4342-A5A1-62DF35BFE2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43">
              <a:extLst>
                <a:ext uri="{FF2B5EF4-FFF2-40B4-BE49-F238E27FC236}">
                  <a16:creationId xmlns:a16="http://schemas.microsoft.com/office/drawing/2014/main" id="{ECCF0965-888E-4DF2-A566-37C39382611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44">
              <a:extLst>
                <a:ext uri="{FF2B5EF4-FFF2-40B4-BE49-F238E27FC236}">
                  <a16:creationId xmlns:a16="http://schemas.microsoft.com/office/drawing/2014/main" id="{9A1BE220-881F-414F-9CDA-E8F9A099D4D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45">
              <a:extLst>
                <a:ext uri="{FF2B5EF4-FFF2-40B4-BE49-F238E27FC236}">
                  <a16:creationId xmlns:a16="http://schemas.microsoft.com/office/drawing/2014/main" id="{998B02EB-1A5C-4583-A96D-26BCA1BC202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6">
              <a:extLst>
                <a:ext uri="{FF2B5EF4-FFF2-40B4-BE49-F238E27FC236}">
                  <a16:creationId xmlns:a16="http://schemas.microsoft.com/office/drawing/2014/main" id="{B3F3E0B9-0525-484F-8FA9-10A1AB9DC03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7">
              <a:extLst>
                <a:ext uri="{FF2B5EF4-FFF2-40B4-BE49-F238E27FC236}">
                  <a16:creationId xmlns:a16="http://schemas.microsoft.com/office/drawing/2014/main" id="{1D729767-2988-49AD-BF43-3A3999F08FF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48">
              <a:extLst>
                <a:ext uri="{FF2B5EF4-FFF2-40B4-BE49-F238E27FC236}">
                  <a16:creationId xmlns:a16="http://schemas.microsoft.com/office/drawing/2014/main" id="{F5E1C890-C5A3-44A2-AB89-FE807575094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49">
              <a:extLst>
                <a:ext uri="{FF2B5EF4-FFF2-40B4-BE49-F238E27FC236}">
                  <a16:creationId xmlns:a16="http://schemas.microsoft.com/office/drawing/2014/main" id="{1DF17D82-FE1B-4803-838B-5AE02CFC277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0">
              <a:extLst>
                <a:ext uri="{FF2B5EF4-FFF2-40B4-BE49-F238E27FC236}">
                  <a16:creationId xmlns:a16="http://schemas.microsoft.com/office/drawing/2014/main" id="{BA2D266F-EA3E-488F-9CE6-329956AF0DE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51">
              <a:extLst>
                <a:ext uri="{FF2B5EF4-FFF2-40B4-BE49-F238E27FC236}">
                  <a16:creationId xmlns:a16="http://schemas.microsoft.com/office/drawing/2014/main" id="{2F302116-A11E-4F50-A280-FFE88EDBEB6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2">
              <a:extLst>
                <a:ext uri="{FF2B5EF4-FFF2-40B4-BE49-F238E27FC236}">
                  <a16:creationId xmlns:a16="http://schemas.microsoft.com/office/drawing/2014/main" id="{5E41E16C-9D4C-4933-B4E7-1BAE5E69B10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53">
              <a:extLst>
                <a:ext uri="{FF2B5EF4-FFF2-40B4-BE49-F238E27FC236}">
                  <a16:creationId xmlns:a16="http://schemas.microsoft.com/office/drawing/2014/main" id="{85D4FAB3-EF12-44A3-9908-437747A4E5D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54">
              <a:extLst>
                <a:ext uri="{FF2B5EF4-FFF2-40B4-BE49-F238E27FC236}">
                  <a16:creationId xmlns:a16="http://schemas.microsoft.com/office/drawing/2014/main" id="{EB1C234C-4D4C-4609-AFDC-9F3C1356E9E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55">
              <a:extLst>
                <a:ext uri="{FF2B5EF4-FFF2-40B4-BE49-F238E27FC236}">
                  <a16:creationId xmlns:a16="http://schemas.microsoft.com/office/drawing/2014/main" id="{C0175A86-52A8-4605-9935-1CB8FABE2A4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56">
              <a:extLst>
                <a:ext uri="{FF2B5EF4-FFF2-40B4-BE49-F238E27FC236}">
                  <a16:creationId xmlns:a16="http://schemas.microsoft.com/office/drawing/2014/main" id="{75E056EF-4A65-4949-A7D8-74B3A1F4EEF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57">
              <a:extLst>
                <a:ext uri="{FF2B5EF4-FFF2-40B4-BE49-F238E27FC236}">
                  <a16:creationId xmlns:a16="http://schemas.microsoft.com/office/drawing/2014/main" id="{52F3CDC4-B8AC-4970-BEA2-ACD99B271E6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8">
              <a:extLst>
                <a:ext uri="{FF2B5EF4-FFF2-40B4-BE49-F238E27FC236}">
                  <a16:creationId xmlns:a16="http://schemas.microsoft.com/office/drawing/2014/main" id="{385B343D-9779-4B9F-B4FB-93BEE638829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59">
              <a:extLst>
                <a:ext uri="{FF2B5EF4-FFF2-40B4-BE49-F238E27FC236}">
                  <a16:creationId xmlns:a16="http://schemas.microsoft.com/office/drawing/2014/main" id="{065BC189-9F37-475F-9072-CCCC2604917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0">
              <a:extLst>
                <a:ext uri="{FF2B5EF4-FFF2-40B4-BE49-F238E27FC236}">
                  <a16:creationId xmlns:a16="http://schemas.microsoft.com/office/drawing/2014/main" id="{FF58EFED-1500-4BC0-86FB-24A4D0DC665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1">
              <a:extLst>
                <a:ext uri="{FF2B5EF4-FFF2-40B4-BE49-F238E27FC236}">
                  <a16:creationId xmlns:a16="http://schemas.microsoft.com/office/drawing/2014/main" id="{C4938E2E-67D4-431F-96B7-FEF4EBED29D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62">
              <a:extLst>
                <a:ext uri="{FF2B5EF4-FFF2-40B4-BE49-F238E27FC236}">
                  <a16:creationId xmlns:a16="http://schemas.microsoft.com/office/drawing/2014/main" id="{D3B99BA4-8E33-4EDD-A52F-514FBCE2F69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63">
              <a:extLst>
                <a:ext uri="{FF2B5EF4-FFF2-40B4-BE49-F238E27FC236}">
                  <a16:creationId xmlns:a16="http://schemas.microsoft.com/office/drawing/2014/main" id="{84E2CF4E-AD57-417B-9DD8-111809969AA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64">
              <a:extLst>
                <a:ext uri="{FF2B5EF4-FFF2-40B4-BE49-F238E27FC236}">
                  <a16:creationId xmlns:a16="http://schemas.microsoft.com/office/drawing/2014/main" id="{54412DD9-DE90-4A4B-AD20-7E69A5E7806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65">
              <a:extLst>
                <a:ext uri="{FF2B5EF4-FFF2-40B4-BE49-F238E27FC236}">
                  <a16:creationId xmlns:a16="http://schemas.microsoft.com/office/drawing/2014/main" id="{C6B0628C-C9EF-490F-B94B-EDB2CF917FC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66">
              <a:extLst>
                <a:ext uri="{FF2B5EF4-FFF2-40B4-BE49-F238E27FC236}">
                  <a16:creationId xmlns:a16="http://schemas.microsoft.com/office/drawing/2014/main" id="{216151E0-E104-4C46-8933-3ECDC6763CFB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67">
              <a:extLst>
                <a:ext uri="{FF2B5EF4-FFF2-40B4-BE49-F238E27FC236}">
                  <a16:creationId xmlns:a16="http://schemas.microsoft.com/office/drawing/2014/main" id="{DD87B289-9256-4BAF-9926-DAB718E392F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68">
              <a:extLst>
                <a:ext uri="{FF2B5EF4-FFF2-40B4-BE49-F238E27FC236}">
                  <a16:creationId xmlns:a16="http://schemas.microsoft.com/office/drawing/2014/main" id="{9C972164-C04D-481C-A8B6-66A38272FB6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69">
              <a:extLst>
                <a:ext uri="{FF2B5EF4-FFF2-40B4-BE49-F238E27FC236}">
                  <a16:creationId xmlns:a16="http://schemas.microsoft.com/office/drawing/2014/main" id="{0907BBF7-721B-46F2-B30A-3A4D8FF0565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0">
              <a:extLst>
                <a:ext uri="{FF2B5EF4-FFF2-40B4-BE49-F238E27FC236}">
                  <a16:creationId xmlns:a16="http://schemas.microsoft.com/office/drawing/2014/main" id="{F6154349-11B7-40C5-9A99-227D83AAFF0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71">
              <a:extLst>
                <a:ext uri="{FF2B5EF4-FFF2-40B4-BE49-F238E27FC236}">
                  <a16:creationId xmlns:a16="http://schemas.microsoft.com/office/drawing/2014/main" id="{73513548-19CF-480B-BABB-0F0462AB898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72">
              <a:extLst>
                <a:ext uri="{FF2B5EF4-FFF2-40B4-BE49-F238E27FC236}">
                  <a16:creationId xmlns:a16="http://schemas.microsoft.com/office/drawing/2014/main" id="{EE5A9779-B6E1-497A-A6E1-3222C8DC33A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73">
              <a:extLst>
                <a:ext uri="{FF2B5EF4-FFF2-40B4-BE49-F238E27FC236}">
                  <a16:creationId xmlns:a16="http://schemas.microsoft.com/office/drawing/2014/main" id="{1DD4D10F-EF04-4BF8-A456-829E1B0650A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74">
              <a:extLst>
                <a:ext uri="{FF2B5EF4-FFF2-40B4-BE49-F238E27FC236}">
                  <a16:creationId xmlns:a16="http://schemas.microsoft.com/office/drawing/2014/main" id="{9953C90B-DAA5-4ED0-A6FD-D696E83FECE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5">
              <a:extLst>
                <a:ext uri="{FF2B5EF4-FFF2-40B4-BE49-F238E27FC236}">
                  <a16:creationId xmlns:a16="http://schemas.microsoft.com/office/drawing/2014/main" id="{FEFAA6D0-0E58-40F1-ACB5-555C8BDBA21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76">
              <a:extLst>
                <a:ext uri="{FF2B5EF4-FFF2-40B4-BE49-F238E27FC236}">
                  <a16:creationId xmlns:a16="http://schemas.microsoft.com/office/drawing/2014/main" id="{4270A885-4B83-48E9-9D6D-D6A049C6B2C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77">
              <a:extLst>
                <a:ext uri="{FF2B5EF4-FFF2-40B4-BE49-F238E27FC236}">
                  <a16:creationId xmlns:a16="http://schemas.microsoft.com/office/drawing/2014/main" id="{14C1787F-C17E-4AF0-9561-EFC83682E31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78">
              <a:extLst>
                <a:ext uri="{FF2B5EF4-FFF2-40B4-BE49-F238E27FC236}">
                  <a16:creationId xmlns:a16="http://schemas.microsoft.com/office/drawing/2014/main" id="{DFD299B2-4669-4690-A1D4-A6566714CA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79">
              <a:extLst>
                <a:ext uri="{FF2B5EF4-FFF2-40B4-BE49-F238E27FC236}">
                  <a16:creationId xmlns:a16="http://schemas.microsoft.com/office/drawing/2014/main" id="{31BDECC9-A3BB-4AE2-BD18-AA4624FC6A7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0">
              <a:extLst>
                <a:ext uri="{FF2B5EF4-FFF2-40B4-BE49-F238E27FC236}">
                  <a16:creationId xmlns:a16="http://schemas.microsoft.com/office/drawing/2014/main" id="{B868124C-A051-4774-AADE-BE41FBF3B66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81">
              <a:extLst>
                <a:ext uri="{FF2B5EF4-FFF2-40B4-BE49-F238E27FC236}">
                  <a16:creationId xmlns:a16="http://schemas.microsoft.com/office/drawing/2014/main" id="{9922A78E-7B53-460B-901D-BE448C9C56D6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82">
              <a:extLst>
                <a:ext uri="{FF2B5EF4-FFF2-40B4-BE49-F238E27FC236}">
                  <a16:creationId xmlns:a16="http://schemas.microsoft.com/office/drawing/2014/main" id="{DCDA8E8C-36F1-4428-862D-0F0A388567F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83">
              <a:extLst>
                <a:ext uri="{FF2B5EF4-FFF2-40B4-BE49-F238E27FC236}">
                  <a16:creationId xmlns:a16="http://schemas.microsoft.com/office/drawing/2014/main" id="{37437715-C2FC-45BB-9EE3-E942A89F164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84">
              <a:extLst>
                <a:ext uri="{FF2B5EF4-FFF2-40B4-BE49-F238E27FC236}">
                  <a16:creationId xmlns:a16="http://schemas.microsoft.com/office/drawing/2014/main" id="{18B15854-2A7B-417B-9FC9-69914FAED52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85">
              <a:extLst>
                <a:ext uri="{FF2B5EF4-FFF2-40B4-BE49-F238E27FC236}">
                  <a16:creationId xmlns:a16="http://schemas.microsoft.com/office/drawing/2014/main" id="{E27B5BE5-93AC-49A6-91A2-50E7A19D302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86">
              <a:extLst>
                <a:ext uri="{FF2B5EF4-FFF2-40B4-BE49-F238E27FC236}">
                  <a16:creationId xmlns:a16="http://schemas.microsoft.com/office/drawing/2014/main" id="{846C6A93-68C1-4918-ACAC-26634805AE7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87">
              <a:extLst>
                <a:ext uri="{FF2B5EF4-FFF2-40B4-BE49-F238E27FC236}">
                  <a16:creationId xmlns:a16="http://schemas.microsoft.com/office/drawing/2014/main" id="{2FA451FD-4B49-4255-9BB7-853F7159847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88">
              <a:extLst>
                <a:ext uri="{FF2B5EF4-FFF2-40B4-BE49-F238E27FC236}">
                  <a16:creationId xmlns:a16="http://schemas.microsoft.com/office/drawing/2014/main" id="{B348A871-2753-42C8-83B3-07F69A492E7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89">
              <a:extLst>
                <a:ext uri="{FF2B5EF4-FFF2-40B4-BE49-F238E27FC236}">
                  <a16:creationId xmlns:a16="http://schemas.microsoft.com/office/drawing/2014/main" id="{7FA68F3A-4948-4910-B475-C9430E9FB89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0">
              <a:extLst>
                <a:ext uri="{FF2B5EF4-FFF2-40B4-BE49-F238E27FC236}">
                  <a16:creationId xmlns:a16="http://schemas.microsoft.com/office/drawing/2014/main" id="{581A43B8-CD6A-49D4-B450-9A2639E1C70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91">
              <a:extLst>
                <a:ext uri="{FF2B5EF4-FFF2-40B4-BE49-F238E27FC236}">
                  <a16:creationId xmlns:a16="http://schemas.microsoft.com/office/drawing/2014/main" id="{D4EFF39D-591A-411C-9AA7-ABE8789CB6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92">
              <a:extLst>
                <a:ext uri="{FF2B5EF4-FFF2-40B4-BE49-F238E27FC236}">
                  <a16:creationId xmlns:a16="http://schemas.microsoft.com/office/drawing/2014/main" id="{A76A194D-FCE6-47B6-A5A8-5C874B2E0148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93">
              <a:extLst>
                <a:ext uri="{FF2B5EF4-FFF2-40B4-BE49-F238E27FC236}">
                  <a16:creationId xmlns:a16="http://schemas.microsoft.com/office/drawing/2014/main" id="{1848A235-C514-453B-973B-4C567571D2E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94">
              <a:extLst>
                <a:ext uri="{FF2B5EF4-FFF2-40B4-BE49-F238E27FC236}">
                  <a16:creationId xmlns:a16="http://schemas.microsoft.com/office/drawing/2014/main" id="{D329914C-9125-474C-81AD-F7C3DB503C7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95">
              <a:extLst>
                <a:ext uri="{FF2B5EF4-FFF2-40B4-BE49-F238E27FC236}">
                  <a16:creationId xmlns:a16="http://schemas.microsoft.com/office/drawing/2014/main" id="{AEA2111C-6195-47AF-8803-AEB79C397BB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96">
              <a:extLst>
                <a:ext uri="{FF2B5EF4-FFF2-40B4-BE49-F238E27FC236}">
                  <a16:creationId xmlns:a16="http://schemas.microsoft.com/office/drawing/2014/main" id="{15FBD1A0-5AEF-4633-9D07-423BAD37625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97">
              <a:extLst>
                <a:ext uri="{FF2B5EF4-FFF2-40B4-BE49-F238E27FC236}">
                  <a16:creationId xmlns:a16="http://schemas.microsoft.com/office/drawing/2014/main" id="{22D9AE6A-7084-45A6-BEC5-C49F6F2442A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98">
              <a:extLst>
                <a:ext uri="{FF2B5EF4-FFF2-40B4-BE49-F238E27FC236}">
                  <a16:creationId xmlns:a16="http://schemas.microsoft.com/office/drawing/2014/main" id="{7BE1A40B-A228-4C95-B5EC-3D0F3B45DEE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99">
              <a:extLst>
                <a:ext uri="{FF2B5EF4-FFF2-40B4-BE49-F238E27FC236}">
                  <a16:creationId xmlns:a16="http://schemas.microsoft.com/office/drawing/2014/main" id="{1B2CE720-C636-43F3-8F85-143E6D56313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00">
              <a:extLst>
                <a:ext uri="{FF2B5EF4-FFF2-40B4-BE49-F238E27FC236}">
                  <a16:creationId xmlns:a16="http://schemas.microsoft.com/office/drawing/2014/main" id="{7CE011AE-A94A-4427-B047-DBAFBCEECA0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01">
              <a:extLst>
                <a:ext uri="{FF2B5EF4-FFF2-40B4-BE49-F238E27FC236}">
                  <a16:creationId xmlns:a16="http://schemas.microsoft.com/office/drawing/2014/main" id="{C4D84027-C9CE-4ABF-A329-03FB0A5DF08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02">
              <a:extLst>
                <a:ext uri="{FF2B5EF4-FFF2-40B4-BE49-F238E27FC236}">
                  <a16:creationId xmlns:a16="http://schemas.microsoft.com/office/drawing/2014/main" id="{DC62E3D6-A0C5-425D-B7EE-5AD330D5250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03">
              <a:extLst>
                <a:ext uri="{FF2B5EF4-FFF2-40B4-BE49-F238E27FC236}">
                  <a16:creationId xmlns:a16="http://schemas.microsoft.com/office/drawing/2014/main" id="{E0888B75-BDCC-4F5D-97D8-2AFB8F6AB3B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04">
              <a:extLst>
                <a:ext uri="{FF2B5EF4-FFF2-40B4-BE49-F238E27FC236}">
                  <a16:creationId xmlns:a16="http://schemas.microsoft.com/office/drawing/2014/main" id="{00B4C997-29BE-41CE-A087-A6EFB1AC648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05">
              <a:extLst>
                <a:ext uri="{FF2B5EF4-FFF2-40B4-BE49-F238E27FC236}">
                  <a16:creationId xmlns:a16="http://schemas.microsoft.com/office/drawing/2014/main" id="{9D95129F-80B5-4C7D-9C3F-5F431D00BF9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06">
              <a:extLst>
                <a:ext uri="{FF2B5EF4-FFF2-40B4-BE49-F238E27FC236}">
                  <a16:creationId xmlns:a16="http://schemas.microsoft.com/office/drawing/2014/main" id="{783FCEAD-93E8-4BA7-93FE-208599027B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07">
              <a:extLst>
                <a:ext uri="{FF2B5EF4-FFF2-40B4-BE49-F238E27FC236}">
                  <a16:creationId xmlns:a16="http://schemas.microsoft.com/office/drawing/2014/main" id="{D1C1A2DB-E922-41B2-9949-3AFB9EF0CC0D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08">
              <a:extLst>
                <a:ext uri="{FF2B5EF4-FFF2-40B4-BE49-F238E27FC236}">
                  <a16:creationId xmlns:a16="http://schemas.microsoft.com/office/drawing/2014/main" id="{01277787-2D4C-4A6C-B58B-B50F4F6A897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09">
              <a:extLst>
                <a:ext uri="{FF2B5EF4-FFF2-40B4-BE49-F238E27FC236}">
                  <a16:creationId xmlns:a16="http://schemas.microsoft.com/office/drawing/2014/main" id="{92095884-2457-4738-BCD0-04B2810CAE8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10">
              <a:extLst>
                <a:ext uri="{FF2B5EF4-FFF2-40B4-BE49-F238E27FC236}">
                  <a16:creationId xmlns:a16="http://schemas.microsoft.com/office/drawing/2014/main" id="{9773B3EE-250C-4BB5-A68E-AA93C2305CC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11">
              <a:extLst>
                <a:ext uri="{FF2B5EF4-FFF2-40B4-BE49-F238E27FC236}">
                  <a16:creationId xmlns:a16="http://schemas.microsoft.com/office/drawing/2014/main" id="{FBE6E973-EEDA-43A5-80B2-F882D7F92C9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16" name="Elbow Connector 24">
            <a:extLst>
              <a:ext uri="{FF2B5EF4-FFF2-40B4-BE49-F238E27FC236}">
                <a16:creationId xmlns:a16="http://schemas.microsoft.com/office/drawing/2014/main" id="{D215A7EB-E4C5-41A9-8CCC-447425BB80C3}"/>
              </a:ext>
            </a:extLst>
          </p:cNvPr>
          <p:cNvCxnSpPr>
            <a:stCxn id="144" idx="4"/>
          </p:cNvCxnSpPr>
          <p:nvPr/>
        </p:nvCxnSpPr>
        <p:spPr>
          <a:xfrm rot="16200000" flipH="1">
            <a:off x="719224" y="3316544"/>
            <a:ext cx="1650941" cy="396316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29">
            <a:extLst>
              <a:ext uri="{FF2B5EF4-FFF2-40B4-BE49-F238E27FC236}">
                <a16:creationId xmlns:a16="http://schemas.microsoft.com/office/drawing/2014/main" id="{06B4EFA2-E19B-4BB1-8BC7-6AA8591F4FC4}"/>
              </a:ext>
            </a:extLst>
          </p:cNvPr>
          <p:cNvCxnSpPr>
            <a:cxnSpLocks/>
            <a:stCxn id="145" idx="4"/>
          </p:cNvCxnSpPr>
          <p:nvPr/>
        </p:nvCxnSpPr>
        <p:spPr>
          <a:xfrm rot="5400000">
            <a:off x="1318933" y="3899011"/>
            <a:ext cx="2612953" cy="19339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36">
            <a:extLst>
              <a:ext uri="{FF2B5EF4-FFF2-40B4-BE49-F238E27FC236}">
                <a16:creationId xmlns:a16="http://schemas.microsoft.com/office/drawing/2014/main" id="{12B9DFE9-32EA-4995-B40B-54CAEC056D18}"/>
              </a:ext>
            </a:extLst>
          </p:cNvPr>
          <p:cNvCxnSpPr>
            <a:cxnSpLocks/>
            <a:stCxn id="146" idx="4"/>
          </p:cNvCxnSpPr>
          <p:nvPr/>
        </p:nvCxnSpPr>
        <p:spPr>
          <a:xfrm rot="16200000" flipH="1">
            <a:off x="3498123" y="3288785"/>
            <a:ext cx="1934641" cy="735534"/>
          </a:xfrm>
          <a:prstGeom prst="bentConnector3">
            <a:avLst>
              <a:gd name="adj1" fmla="val 31367"/>
            </a:avLst>
          </a:prstGeom>
          <a:ln w="22225">
            <a:solidFill>
              <a:schemeClr val="accent4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39">
            <a:extLst>
              <a:ext uri="{FF2B5EF4-FFF2-40B4-BE49-F238E27FC236}">
                <a16:creationId xmlns:a16="http://schemas.microsoft.com/office/drawing/2014/main" id="{166CAA81-F5B9-42FE-8FA3-5A4A3FDE805F}"/>
              </a:ext>
            </a:extLst>
          </p:cNvPr>
          <p:cNvCxnSpPr>
            <a:cxnSpLocks/>
            <a:stCxn id="147" idx="4"/>
          </p:cNvCxnSpPr>
          <p:nvPr/>
        </p:nvCxnSpPr>
        <p:spPr>
          <a:xfrm rot="5400000">
            <a:off x="3943730" y="3970693"/>
            <a:ext cx="2810979" cy="248056"/>
          </a:xfrm>
          <a:prstGeom prst="bentConnector3">
            <a:avLst>
              <a:gd name="adj1" fmla="val 21849"/>
            </a:avLst>
          </a:prstGeom>
          <a:ln w="22225">
            <a:solidFill>
              <a:schemeClr val="accent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3">
            <a:extLst>
              <a:ext uri="{FF2B5EF4-FFF2-40B4-BE49-F238E27FC236}">
                <a16:creationId xmlns:a16="http://schemas.microsoft.com/office/drawing/2014/main" id="{E2F39F6C-5E7B-465A-ADF8-75A72C301540}"/>
              </a:ext>
            </a:extLst>
          </p:cNvPr>
          <p:cNvSpPr/>
          <p:nvPr/>
        </p:nvSpPr>
        <p:spPr>
          <a:xfrm>
            <a:off x="6778335" y="2851916"/>
            <a:ext cx="2340000" cy="1080000"/>
          </a:xfrm>
          <a:prstGeom prst="round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ectangle 4">
            <a:extLst>
              <a:ext uri="{FF2B5EF4-FFF2-40B4-BE49-F238E27FC236}">
                <a16:creationId xmlns:a16="http://schemas.microsoft.com/office/drawing/2014/main" id="{9CED83CC-5097-490D-8DF6-F919AE5A013B}"/>
              </a:ext>
            </a:extLst>
          </p:cNvPr>
          <p:cNvSpPr/>
          <p:nvPr/>
        </p:nvSpPr>
        <p:spPr>
          <a:xfrm>
            <a:off x="6778335" y="1694580"/>
            <a:ext cx="2340000" cy="1080000"/>
          </a:xfrm>
          <a:prstGeom prst="round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Rectangle 6">
            <a:extLst>
              <a:ext uri="{FF2B5EF4-FFF2-40B4-BE49-F238E27FC236}">
                <a16:creationId xmlns:a16="http://schemas.microsoft.com/office/drawing/2014/main" id="{37E97784-6998-4258-81AF-432D11D019F1}"/>
              </a:ext>
            </a:extLst>
          </p:cNvPr>
          <p:cNvSpPr/>
          <p:nvPr/>
        </p:nvSpPr>
        <p:spPr>
          <a:xfrm>
            <a:off x="6778335" y="5166587"/>
            <a:ext cx="2340000" cy="1080000"/>
          </a:xfrm>
          <a:prstGeom prst="roundRect">
            <a:avLst/>
          </a:prstGeom>
          <a:solidFill>
            <a:schemeClr val="accent3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Rectangle 7">
            <a:extLst>
              <a:ext uri="{FF2B5EF4-FFF2-40B4-BE49-F238E27FC236}">
                <a16:creationId xmlns:a16="http://schemas.microsoft.com/office/drawing/2014/main" id="{1D7DA84F-C715-43B8-BA06-24737F8D1941}"/>
              </a:ext>
            </a:extLst>
          </p:cNvPr>
          <p:cNvSpPr/>
          <p:nvPr/>
        </p:nvSpPr>
        <p:spPr>
          <a:xfrm>
            <a:off x="6778335" y="4009252"/>
            <a:ext cx="2340000" cy="1080000"/>
          </a:xfrm>
          <a:prstGeom prst="roundRect">
            <a:avLst/>
          </a:prstGeom>
          <a:solidFill>
            <a:schemeClr val="accent4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4" name="Group 2">
            <a:extLst>
              <a:ext uri="{FF2B5EF4-FFF2-40B4-BE49-F238E27FC236}">
                <a16:creationId xmlns:a16="http://schemas.microsoft.com/office/drawing/2014/main" id="{F2DC9E76-814E-4E82-B891-FD384D212CF2}"/>
              </a:ext>
            </a:extLst>
          </p:cNvPr>
          <p:cNvGrpSpPr/>
          <p:nvPr/>
        </p:nvGrpSpPr>
        <p:grpSpPr>
          <a:xfrm>
            <a:off x="9423591" y="1794453"/>
            <a:ext cx="2377803" cy="880254"/>
            <a:chOff x="6860364" y="1880348"/>
            <a:chExt cx="1944216" cy="88025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B3C1AFD-7BD2-400B-A30A-4C5877035539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615380A-386C-44BA-914A-C1B3DC8EAB1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56D5E57-F863-4197-B7BD-3ADF6AA135BC}"/>
              </a:ext>
            </a:extLst>
          </p:cNvPr>
          <p:cNvSpPr txBox="1"/>
          <p:nvPr/>
        </p:nvSpPr>
        <p:spPr>
          <a:xfrm>
            <a:off x="6913205" y="1911415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64D6FC9-680A-4DCE-A515-4B98DEF1B42E}"/>
              </a:ext>
            </a:extLst>
          </p:cNvPr>
          <p:cNvSpPr txBox="1"/>
          <p:nvPr/>
        </p:nvSpPr>
        <p:spPr>
          <a:xfrm>
            <a:off x="7479597" y="1819082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54C063B-F32D-4AF7-AB0E-7F3CAFDB37E2}"/>
              </a:ext>
            </a:extLst>
          </p:cNvPr>
          <p:cNvSpPr txBox="1"/>
          <p:nvPr/>
        </p:nvSpPr>
        <p:spPr>
          <a:xfrm>
            <a:off x="6913205" y="3068751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D5920E0-0F8D-4BDF-8EF6-3FD47D7734F9}"/>
              </a:ext>
            </a:extLst>
          </p:cNvPr>
          <p:cNvSpPr txBox="1"/>
          <p:nvPr/>
        </p:nvSpPr>
        <p:spPr>
          <a:xfrm>
            <a:off x="7479597" y="2976418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1018402-39FA-4CF1-916E-FB7263F6CF53}"/>
              </a:ext>
            </a:extLst>
          </p:cNvPr>
          <p:cNvSpPr txBox="1"/>
          <p:nvPr/>
        </p:nvSpPr>
        <p:spPr>
          <a:xfrm>
            <a:off x="6913205" y="4226087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EEB019C-CB1E-4B2E-932E-A426D2E40A0E}"/>
              </a:ext>
            </a:extLst>
          </p:cNvPr>
          <p:cNvSpPr txBox="1"/>
          <p:nvPr/>
        </p:nvSpPr>
        <p:spPr>
          <a:xfrm>
            <a:off x="7479597" y="4133754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9AB35A-C308-4531-9597-87783C5F79A8}"/>
              </a:ext>
            </a:extLst>
          </p:cNvPr>
          <p:cNvSpPr txBox="1"/>
          <p:nvPr/>
        </p:nvSpPr>
        <p:spPr>
          <a:xfrm>
            <a:off x="6913205" y="5383422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71CF6E3-4FCC-49BB-BA39-2363BDF75F2F}"/>
              </a:ext>
            </a:extLst>
          </p:cNvPr>
          <p:cNvSpPr txBox="1"/>
          <p:nvPr/>
        </p:nvSpPr>
        <p:spPr>
          <a:xfrm>
            <a:off x="7479597" y="5291089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5" name="Group 5">
            <a:extLst>
              <a:ext uri="{FF2B5EF4-FFF2-40B4-BE49-F238E27FC236}">
                <a16:creationId xmlns:a16="http://schemas.microsoft.com/office/drawing/2014/main" id="{2957D353-14C9-43D5-9763-9F330A67B022}"/>
              </a:ext>
            </a:extLst>
          </p:cNvPr>
          <p:cNvGrpSpPr/>
          <p:nvPr/>
        </p:nvGrpSpPr>
        <p:grpSpPr>
          <a:xfrm>
            <a:off x="9423591" y="2951789"/>
            <a:ext cx="2377803" cy="880254"/>
            <a:chOff x="6860364" y="2924353"/>
            <a:chExt cx="1944216" cy="88025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2E433C2-DC29-4654-9843-2636DB95FA2A}"/>
                </a:ext>
              </a:extLst>
            </p:cNvPr>
            <p:cNvSpPr txBox="1"/>
            <p:nvPr/>
          </p:nvSpPr>
          <p:spPr>
            <a:xfrm>
              <a:off x="6860364" y="2924353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ACBC9FC-E0AF-4693-951A-328F6B25C883}"/>
                </a:ext>
              </a:extLst>
            </p:cNvPr>
            <p:cNvSpPr txBox="1"/>
            <p:nvPr/>
          </p:nvSpPr>
          <p:spPr>
            <a:xfrm>
              <a:off x="6860365" y="3158277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D609DCE3-4DEA-4F60-99FA-16AE3A939081}"/>
              </a:ext>
            </a:extLst>
          </p:cNvPr>
          <p:cNvGrpSpPr/>
          <p:nvPr/>
        </p:nvGrpSpPr>
        <p:grpSpPr>
          <a:xfrm>
            <a:off x="9423591" y="4109125"/>
            <a:ext cx="2377803" cy="880254"/>
            <a:chOff x="6860364" y="3994534"/>
            <a:chExt cx="1944216" cy="880254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5563BDC-E1C0-4860-9310-1C45410B7439}"/>
                </a:ext>
              </a:extLst>
            </p:cNvPr>
            <p:cNvSpPr txBox="1"/>
            <p:nvPr/>
          </p:nvSpPr>
          <p:spPr>
            <a:xfrm>
              <a:off x="6860364" y="3994534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BAF0850-86CF-4F2E-A0FB-2D16B6EADA1D}"/>
                </a:ext>
              </a:extLst>
            </p:cNvPr>
            <p:cNvSpPr txBox="1"/>
            <p:nvPr/>
          </p:nvSpPr>
          <p:spPr>
            <a:xfrm>
              <a:off x="6860365" y="4228458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1" name="Group 23">
            <a:extLst>
              <a:ext uri="{FF2B5EF4-FFF2-40B4-BE49-F238E27FC236}">
                <a16:creationId xmlns:a16="http://schemas.microsoft.com/office/drawing/2014/main" id="{C5E247CE-E9DF-410B-B159-4CFD5974DF05}"/>
              </a:ext>
            </a:extLst>
          </p:cNvPr>
          <p:cNvGrpSpPr/>
          <p:nvPr/>
        </p:nvGrpSpPr>
        <p:grpSpPr>
          <a:xfrm>
            <a:off x="9423591" y="5266460"/>
            <a:ext cx="2377803" cy="880254"/>
            <a:chOff x="6860364" y="5018220"/>
            <a:chExt cx="1944216" cy="880254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4B068A2-858B-41D7-A3CC-1CC525DA54B2}"/>
                </a:ext>
              </a:extLst>
            </p:cNvPr>
            <p:cNvSpPr txBox="1"/>
            <p:nvPr/>
          </p:nvSpPr>
          <p:spPr>
            <a:xfrm>
              <a:off x="6860364" y="5018220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0449574-644A-4978-BCEA-C84DD0AF5454}"/>
                </a:ext>
              </a:extLst>
            </p:cNvPr>
            <p:cNvSpPr txBox="1"/>
            <p:nvPr/>
          </p:nvSpPr>
          <p:spPr>
            <a:xfrm>
              <a:off x="6860365" y="5252144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4" name="Oval 8">
            <a:extLst>
              <a:ext uri="{FF2B5EF4-FFF2-40B4-BE49-F238E27FC236}">
                <a16:creationId xmlns:a16="http://schemas.microsoft.com/office/drawing/2014/main" id="{C1650835-EB2F-4EC5-9134-5443D84E0EB2}"/>
              </a:ext>
            </a:extLst>
          </p:cNvPr>
          <p:cNvSpPr/>
          <p:nvPr/>
        </p:nvSpPr>
        <p:spPr>
          <a:xfrm>
            <a:off x="914536" y="1823976"/>
            <a:ext cx="864000" cy="865256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5" name="Oval 9">
            <a:extLst>
              <a:ext uri="{FF2B5EF4-FFF2-40B4-BE49-F238E27FC236}">
                <a16:creationId xmlns:a16="http://schemas.microsoft.com/office/drawing/2014/main" id="{64DCF2A5-49CB-40A0-ABDC-C61D6E740E40}"/>
              </a:ext>
            </a:extLst>
          </p:cNvPr>
          <p:cNvSpPr/>
          <p:nvPr/>
        </p:nvSpPr>
        <p:spPr>
          <a:xfrm>
            <a:off x="2290106" y="1823976"/>
            <a:ext cx="864000" cy="865256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6" name="Oval 10">
            <a:extLst>
              <a:ext uri="{FF2B5EF4-FFF2-40B4-BE49-F238E27FC236}">
                <a16:creationId xmlns:a16="http://schemas.microsoft.com/office/drawing/2014/main" id="{A0D73C69-110A-41A4-BF63-F3CBF4B5653B}"/>
              </a:ext>
            </a:extLst>
          </p:cNvPr>
          <p:cNvSpPr/>
          <p:nvPr/>
        </p:nvSpPr>
        <p:spPr>
          <a:xfrm>
            <a:off x="3665676" y="1823976"/>
            <a:ext cx="864000" cy="865256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7" name="Oval 11">
            <a:extLst>
              <a:ext uri="{FF2B5EF4-FFF2-40B4-BE49-F238E27FC236}">
                <a16:creationId xmlns:a16="http://schemas.microsoft.com/office/drawing/2014/main" id="{84E2C3F6-5BC5-4F28-ADE6-15DDC6E4210B}"/>
              </a:ext>
            </a:extLst>
          </p:cNvPr>
          <p:cNvSpPr/>
          <p:nvPr/>
        </p:nvSpPr>
        <p:spPr>
          <a:xfrm>
            <a:off x="5041247" y="1823976"/>
            <a:ext cx="864000" cy="865256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70CE7-D337-4109-BC3C-58380C4A660A}"/>
              </a:ext>
            </a:extLst>
          </p:cNvPr>
          <p:cNvSpPr txBox="1"/>
          <p:nvPr/>
        </p:nvSpPr>
        <p:spPr>
          <a:xfrm>
            <a:off x="5977057" y="298647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37DB-338F-47E9-B442-A5CB9E0580B3}"/>
              </a:ext>
            </a:extLst>
          </p:cNvPr>
          <p:cNvSpPr txBox="1"/>
          <p:nvPr/>
        </p:nvSpPr>
        <p:spPr>
          <a:xfrm>
            <a:off x="561534" y="2346481"/>
            <a:ext cx="246469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44B9D-839D-4D2C-8740-0C80BCB66219}"/>
              </a:ext>
            </a:extLst>
          </p:cNvPr>
          <p:cNvSpPr txBox="1"/>
          <p:nvPr/>
        </p:nvSpPr>
        <p:spPr>
          <a:xfrm>
            <a:off x="9165773" y="3440783"/>
            <a:ext cx="246469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7303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Infographic Style</a:t>
            </a:r>
          </a:p>
        </p:txBody>
      </p:sp>
      <p:cxnSp>
        <p:nvCxnSpPr>
          <p:cNvPr id="149" name="Straight Connector 23">
            <a:extLst>
              <a:ext uri="{FF2B5EF4-FFF2-40B4-BE49-F238E27FC236}">
                <a16:creationId xmlns:a16="http://schemas.microsoft.com/office/drawing/2014/main" id="{D4C0AA71-15BB-4646-8B78-DDCA0496B640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3">
            <a:extLst>
              <a:ext uri="{FF2B5EF4-FFF2-40B4-BE49-F238E27FC236}">
                <a16:creationId xmlns:a16="http://schemas.microsoft.com/office/drawing/2014/main" id="{1AA2113B-AB0C-4615-90D8-39DCAF2D06B3}"/>
              </a:ext>
            </a:extLst>
          </p:cNvPr>
          <p:cNvGrpSpPr/>
          <p:nvPr/>
        </p:nvGrpSpPr>
        <p:grpSpPr>
          <a:xfrm>
            <a:off x="1930400" y="764765"/>
            <a:ext cx="1736812" cy="5997052"/>
            <a:chOff x="6576209" y="627534"/>
            <a:chExt cx="1103056" cy="4077545"/>
          </a:xfrm>
        </p:grpSpPr>
        <p:sp>
          <p:nvSpPr>
            <p:cNvPr id="151" name="Oval 2">
              <a:extLst>
                <a:ext uri="{FF2B5EF4-FFF2-40B4-BE49-F238E27FC236}">
                  <a16:creationId xmlns:a16="http://schemas.microsoft.com/office/drawing/2014/main" id="{AED518D8-1F09-4644-A779-5153542F239A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2" name="Group 56">
              <a:extLst>
                <a:ext uri="{FF2B5EF4-FFF2-40B4-BE49-F238E27FC236}">
                  <a16:creationId xmlns:a16="http://schemas.microsoft.com/office/drawing/2014/main" id="{D82E5201-CE5E-4D95-B90F-FD39EB8B02A5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53" name="Freeform 57">
                <a:extLst>
                  <a:ext uri="{FF2B5EF4-FFF2-40B4-BE49-F238E27FC236}">
                    <a16:creationId xmlns:a16="http://schemas.microsoft.com/office/drawing/2014/main" id="{096356DE-E8AF-4A3B-83C8-E1301056935E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54" name="Freeform 58">
                <a:extLst>
                  <a:ext uri="{FF2B5EF4-FFF2-40B4-BE49-F238E27FC236}">
                    <a16:creationId xmlns:a16="http://schemas.microsoft.com/office/drawing/2014/main" id="{2682DC31-F913-45BB-B605-515ABD4A63E9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Freeform 59">
                <a:extLst>
                  <a:ext uri="{FF2B5EF4-FFF2-40B4-BE49-F238E27FC236}">
                    <a16:creationId xmlns:a16="http://schemas.microsoft.com/office/drawing/2014/main" id="{019AF893-86CB-4688-9C25-913D521F94A3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6" name="Freeform 60">
                <a:extLst>
                  <a:ext uri="{FF2B5EF4-FFF2-40B4-BE49-F238E27FC236}">
                    <a16:creationId xmlns:a16="http://schemas.microsoft.com/office/drawing/2014/main" id="{1B30AD59-1F86-4DE6-8CDC-D334E946B5E5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Freeform 61">
                <a:extLst>
                  <a:ext uri="{FF2B5EF4-FFF2-40B4-BE49-F238E27FC236}">
                    <a16:creationId xmlns:a16="http://schemas.microsoft.com/office/drawing/2014/main" id="{5DFD5547-6FBB-4570-8701-CF3B0F9F164E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Freeform 62">
                <a:extLst>
                  <a:ext uri="{FF2B5EF4-FFF2-40B4-BE49-F238E27FC236}">
                    <a16:creationId xmlns:a16="http://schemas.microsoft.com/office/drawing/2014/main" id="{AB24C9EC-F64B-48A5-AB86-A67DE45A8C79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Freeform 63">
                <a:extLst>
                  <a:ext uri="{FF2B5EF4-FFF2-40B4-BE49-F238E27FC236}">
                    <a16:creationId xmlns:a16="http://schemas.microsoft.com/office/drawing/2014/main" id="{8C5CA118-9669-45B0-BCC0-C099FCBBFE4E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Freeform 64">
                <a:extLst>
                  <a:ext uri="{FF2B5EF4-FFF2-40B4-BE49-F238E27FC236}">
                    <a16:creationId xmlns:a16="http://schemas.microsoft.com/office/drawing/2014/main" id="{A14DAF6A-A567-4F1A-BD29-82FA061C1F1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1" name="Freeform 65">
                <a:extLst>
                  <a:ext uri="{FF2B5EF4-FFF2-40B4-BE49-F238E27FC236}">
                    <a16:creationId xmlns:a16="http://schemas.microsoft.com/office/drawing/2014/main" id="{17D37F7B-8259-41EF-A91E-C6230040733E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Freeform 66">
                <a:extLst>
                  <a:ext uri="{FF2B5EF4-FFF2-40B4-BE49-F238E27FC236}">
                    <a16:creationId xmlns:a16="http://schemas.microsoft.com/office/drawing/2014/main" id="{F7D86825-F0C9-4DC4-AE36-575E2C8FA828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Freeform 67">
                <a:extLst>
                  <a:ext uri="{FF2B5EF4-FFF2-40B4-BE49-F238E27FC236}">
                    <a16:creationId xmlns:a16="http://schemas.microsoft.com/office/drawing/2014/main" id="{B69628F7-7E9F-4F16-927A-8E1FC59B556D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Freeform 68">
                <a:extLst>
                  <a:ext uri="{FF2B5EF4-FFF2-40B4-BE49-F238E27FC236}">
                    <a16:creationId xmlns:a16="http://schemas.microsoft.com/office/drawing/2014/main" id="{AF6B8547-5D5B-4C7E-AA67-76CBC8CB57A9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Freeform 69">
                <a:extLst>
                  <a:ext uri="{FF2B5EF4-FFF2-40B4-BE49-F238E27FC236}">
                    <a16:creationId xmlns:a16="http://schemas.microsoft.com/office/drawing/2014/main" id="{2A1EEBA5-5F02-44DE-B4D5-B2F73CCB0169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6" name="그룹 3">
            <a:extLst>
              <a:ext uri="{FF2B5EF4-FFF2-40B4-BE49-F238E27FC236}">
                <a16:creationId xmlns:a16="http://schemas.microsoft.com/office/drawing/2014/main" id="{5022E1E2-2B2A-44EE-8E58-C4CD63D31B42}"/>
              </a:ext>
            </a:extLst>
          </p:cNvPr>
          <p:cNvGrpSpPr/>
          <p:nvPr/>
        </p:nvGrpSpPr>
        <p:grpSpPr>
          <a:xfrm>
            <a:off x="6184752" y="1414622"/>
            <a:ext cx="5245248" cy="1424132"/>
            <a:chOff x="8070434" y="1599663"/>
            <a:chExt cx="2925465" cy="1424132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5910692-83B5-4D73-98B5-3CF984CBCA6F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F484DE6-1DDF-4EA5-A6B5-3DC862C816A1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7B111A44-36FE-4DC0-9B2D-BF47579DD521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F82FC9F-7533-4F7E-81E0-E20AA6A326C7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3041442-5457-4B2C-BA5D-25E45A3D1B65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0DE4BA7-73AC-4AD8-B8DF-11F1D8F271FD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8A29A22-D81E-444D-B2CB-B656A01D4A99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4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B147AE-F4A8-4969-A439-6C466D729FA2}"/>
              </a:ext>
            </a:extLst>
          </p:cNvPr>
          <p:cNvGrpSpPr/>
          <p:nvPr/>
        </p:nvGrpSpPr>
        <p:grpSpPr>
          <a:xfrm>
            <a:off x="-2" y="1837976"/>
            <a:ext cx="12192002" cy="4344201"/>
            <a:chOff x="-2" y="1466501"/>
            <a:chExt cx="12192002" cy="4344201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E62C538C-4173-41C0-92D2-41EE3EE64C3D}"/>
                </a:ext>
              </a:extLst>
            </p:cNvPr>
            <p:cNvSpPr/>
            <p:nvPr/>
          </p:nvSpPr>
          <p:spPr>
            <a:xfrm rot="5400000">
              <a:off x="10555291" y="819513"/>
              <a:ext cx="286344" cy="29870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88527C59-FB46-494F-BD97-7A7C1E9D502D}"/>
                </a:ext>
              </a:extLst>
            </p:cNvPr>
            <p:cNvSpPr/>
            <p:nvPr/>
          </p:nvSpPr>
          <p:spPr>
            <a:xfrm rot="5400000">
              <a:off x="2718032" y="2777365"/>
              <a:ext cx="283340" cy="5719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EEADA038-7C76-471C-BE25-4A9DE0871B47}"/>
                </a:ext>
              </a:extLst>
            </p:cNvPr>
            <p:cNvGrpSpPr/>
            <p:nvPr/>
          </p:nvGrpSpPr>
          <p:grpSpPr>
            <a:xfrm rot="2936455">
              <a:off x="6701287" y="1377867"/>
              <a:ext cx="1514103" cy="5200124"/>
              <a:chOff x="5454801" y="1830755"/>
              <a:chExt cx="1282396" cy="4404336"/>
            </a:xfrm>
          </p:grpSpPr>
          <p:sp>
            <p:nvSpPr>
              <p:cNvPr id="28" name="Block Arc 5">
                <a:extLst>
                  <a:ext uri="{FF2B5EF4-FFF2-40B4-BE49-F238E27FC236}">
                    <a16:creationId xmlns:a16="http://schemas.microsoft.com/office/drawing/2014/main" id="{31627495-9FB4-4A4E-BE50-50F665BEB5FA}"/>
                  </a:ext>
                </a:extLst>
              </p:cNvPr>
              <p:cNvSpPr/>
              <p:nvPr/>
            </p:nvSpPr>
            <p:spPr>
              <a:xfrm rot="16200000">
                <a:off x="5454802" y="1830754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8">
                <a:extLst>
                  <a:ext uri="{FF2B5EF4-FFF2-40B4-BE49-F238E27FC236}">
                    <a16:creationId xmlns:a16="http://schemas.microsoft.com/office/drawing/2014/main" id="{20BF2227-E1DD-4200-811D-447CF7493C43}"/>
                  </a:ext>
                </a:extLst>
              </p:cNvPr>
              <p:cNvSpPr/>
              <p:nvPr/>
            </p:nvSpPr>
            <p:spPr>
              <a:xfrm rot="5400000">
                <a:off x="5454802" y="2871401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9">
                <a:extLst>
                  <a:ext uri="{FF2B5EF4-FFF2-40B4-BE49-F238E27FC236}">
                    <a16:creationId xmlns:a16="http://schemas.microsoft.com/office/drawing/2014/main" id="{0D8D376B-BB6D-4043-8C52-3A312D7B48AB}"/>
                  </a:ext>
                </a:extLst>
              </p:cNvPr>
              <p:cNvSpPr/>
              <p:nvPr/>
            </p:nvSpPr>
            <p:spPr>
              <a:xfrm rot="16200000">
                <a:off x="5454802" y="3912049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10">
                <a:extLst>
                  <a:ext uri="{FF2B5EF4-FFF2-40B4-BE49-F238E27FC236}">
                    <a16:creationId xmlns:a16="http://schemas.microsoft.com/office/drawing/2014/main" id="{26043E62-5D59-459B-8CBB-768B984F48E2}"/>
                  </a:ext>
                </a:extLst>
              </p:cNvPr>
              <p:cNvSpPr/>
              <p:nvPr/>
            </p:nvSpPr>
            <p:spPr>
              <a:xfrm rot="5400000">
                <a:off x="5454803" y="4952696"/>
                <a:ext cx="1282394" cy="1282395"/>
              </a:xfrm>
              <a:prstGeom prst="blockArc">
                <a:avLst>
                  <a:gd name="adj1" fmla="val 10800000"/>
                  <a:gd name="adj2" fmla="val 0"/>
                  <a:gd name="adj3" fmla="val 1885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id="{3B124F7B-06BE-465C-AA49-9F7C63562F64}"/>
                  </a:ext>
                </a:extLst>
              </p:cNvPr>
              <p:cNvSpPr/>
              <p:nvPr/>
            </p:nvSpPr>
            <p:spPr>
              <a:xfrm rot="16200000">
                <a:off x="5792865" y="5286825"/>
                <a:ext cx="614135" cy="6141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14">
                <a:extLst>
                  <a:ext uri="{FF2B5EF4-FFF2-40B4-BE49-F238E27FC236}">
                    <a16:creationId xmlns:a16="http://schemas.microsoft.com/office/drawing/2014/main" id="{F1FC1663-810F-4F88-B922-874C794F8589}"/>
                  </a:ext>
                </a:extLst>
              </p:cNvPr>
              <p:cNvSpPr/>
              <p:nvPr/>
            </p:nvSpPr>
            <p:spPr>
              <a:xfrm rot="16200000">
                <a:off x="5792865" y="4246178"/>
                <a:ext cx="614135" cy="6141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15">
                <a:extLst>
                  <a:ext uri="{FF2B5EF4-FFF2-40B4-BE49-F238E27FC236}">
                    <a16:creationId xmlns:a16="http://schemas.microsoft.com/office/drawing/2014/main" id="{D0BDE286-28C5-4C6F-A05E-40F1B6770E4C}"/>
                  </a:ext>
                </a:extLst>
              </p:cNvPr>
              <p:cNvSpPr/>
              <p:nvPr/>
            </p:nvSpPr>
            <p:spPr>
              <a:xfrm rot="16200000">
                <a:off x="5792865" y="3205530"/>
                <a:ext cx="614135" cy="6141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:a16="http://schemas.microsoft.com/office/drawing/2014/main" id="{E620E0E8-25B9-4B29-B7B6-DA2F059D829F}"/>
                  </a:ext>
                </a:extLst>
              </p:cNvPr>
              <p:cNvSpPr/>
              <p:nvPr/>
            </p:nvSpPr>
            <p:spPr>
              <a:xfrm rot="16200000">
                <a:off x="5792865" y="2164883"/>
                <a:ext cx="614135" cy="6141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1F28914-C7CC-419A-82E9-78D40056A992}"/>
                </a:ext>
              </a:extLst>
            </p:cNvPr>
            <p:cNvSpPr/>
            <p:nvPr/>
          </p:nvSpPr>
          <p:spPr>
            <a:xfrm>
              <a:off x="8732878" y="2619620"/>
              <a:ext cx="295501" cy="295501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ed Rectangle 32">
              <a:extLst>
                <a:ext uri="{FF2B5EF4-FFF2-40B4-BE49-F238E27FC236}">
                  <a16:creationId xmlns:a16="http://schemas.microsoft.com/office/drawing/2014/main" id="{8A5DF22A-FF61-4E77-9374-56FC3A04ADF4}"/>
                </a:ext>
              </a:extLst>
            </p:cNvPr>
            <p:cNvSpPr/>
            <p:nvPr/>
          </p:nvSpPr>
          <p:spPr>
            <a:xfrm>
              <a:off x="6840699" y="4233423"/>
              <a:ext cx="296049" cy="29604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EDF95566-A245-4350-AEC7-A14FE4EBB86C}"/>
                </a:ext>
              </a:extLst>
            </p:cNvPr>
            <p:cNvSpPr/>
            <p:nvPr/>
          </p:nvSpPr>
          <p:spPr>
            <a:xfrm>
              <a:off x="7779929" y="3415242"/>
              <a:ext cx="302313" cy="28299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Frame 17">
              <a:extLst>
                <a:ext uri="{FF2B5EF4-FFF2-40B4-BE49-F238E27FC236}">
                  <a16:creationId xmlns:a16="http://schemas.microsoft.com/office/drawing/2014/main" id="{947046AA-A5B9-49E0-AB5D-A5D0A3743D52}"/>
                </a:ext>
              </a:extLst>
            </p:cNvPr>
            <p:cNvSpPr/>
            <p:nvPr/>
          </p:nvSpPr>
          <p:spPr>
            <a:xfrm>
              <a:off x="5915515" y="5029273"/>
              <a:ext cx="318427" cy="318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A66A27AF-B03A-438E-880F-B3792F6E3684}"/>
                </a:ext>
              </a:extLst>
            </p:cNvPr>
            <p:cNvGrpSpPr/>
            <p:nvPr/>
          </p:nvGrpSpPr>
          <p:grpSpPr>
            <a:xfrm>
              <a:off x="8929303" y="3371781"/>
              <a:ext cx="2813488" cy="889637"/>
              <a:chOff x="4965552" y="1736224"/>
              <a:chExt cx="2232248" cy="88963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31465B-0B84-427B-BD85-BB9F645D4E27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F288A7-1817-4B11-B36E-10962BF41D90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7A2206FF-E315-44DD-B2FB-FE8CF54C1A1E}"/>
                </a:ext>
              </a:extLst>
            </p:cNvPr>
            <p:cNvGrpSpPr/>
            <p:nvPr/>
          </p:nvGrpSpPr>
          <p:grpSpPr>
            <a:xfrm>
              <a:off x="7043172" y="4921065"/>
              <a:ext cx="2813488" cy="889637"/>
              <a:chOff x="4965552" y="1736224"/>
              <a:chExt cx="2232248" cy="88963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BCAA9CC-8FD1-4A04-BFB5-8DAA7A7C574C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EE890F-8546-449F-8CA4-B81B8DEBD63C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E87E65BB-354A-4827-AADA-660EC2D57010}"/>
                </a:ext>
              </a:extLst>
            </p:cNvPr>
            <p:cNvGrpSpPr/>
            <p:nvPr/>
          </p:nvGrpSpPr>
          <p:grpSpPr>
            <a:xfrm>
              <a:off x="5060914" y="2120245"/>
              <a:ext cx="2813488" cy="889637"/>
              <a:chOff x="4965552" y="1736224"/>
              <a:chExt cx="2232248" cy="88963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BD3132-0C9C-485D-B294-21FEBFADC707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1EF02-23D5-4182-B0C6-8B7657C559D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31">
              <a:extLst>
                <a:ext uri="{FF2B5EF4-FFF2-40B4-BE49-F238E27FC236}">
                  <a16:creationId xmlns:a16="http://schemas.microsoft.com/office/drawing/2014/main" id="{6231386F-6811-43BD-8E44-891BA161C5DD}"/>
                </a:ext>
              </a:extLst>
            </p:cNvPr>
            <p:cNvGrpSpPr/>
            <p:nvPr/>
          </p:nvGrpSpPr>
          <p:grpSpPr>
            <a:xfrm>
              <a:off x="3313984" y="3655702"/>
              <a:ext cx="2813488" cy="889637"/>
              <a:chOff x="4965552" y="1736224"/>
              <a:chExt cx="2232248" cy="88963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4B87C6-F96C-416B-9CFA-44616253A53C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F22216-F697-4888-9470-21923A71C36D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BE4A51-A445-4599-83C1-27E40F6FD871}"/>
                </a:ext>
              </a:extLst>
            </p:cNvPr>
            <p:cNvSpPr txBox="1"/>
            <p:nvPr/>
          </p:nvSpPr>
          <p:spPr>
            <a:xfrm>
              <a:off x="733861" y="1466501"/>
              <a:ext cx="3218576" cy="18158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800" dirty="0">
                  <a:solidFill>
                    <a:schemeClr val="accent1"/>
                  </a:solidFill>
                  <a:cs typeface="Arial" pitchFamily="34" charset="0"/>
                </a:rPr>
                <a:t>ALLPPT </a:t>
              </a:r>
              <a:r>
                <a:rPr lang="en-GB" altLang="ko-KR" sz="2800" dirty="0">
                  <a:cs typeface="Arial" pitchFamily="34" charset="0"/>
                </a:rPr>
                <a:t>Layout</a:t>
              </a:r>
            </a:p>
            <a:p>
              <a:r>
                <a:rPr lang="en-GB" altLang="ko-KR" sz="2800" dirty="0">
                  <a:solidFill>
                    <a:schemeClr val="accent3"/>
                  </a:solidFill>
                  <a:cs typeface="Arial" pitchFamily="34" charset="0"/>
                </a:rPr>
                <a:t>Clean Text </a:t>
              </a:r>
              <a:r>
                <a:rPr lang="en-GB" altLang="ko-KR" sz="2800" dirty="0">
                  <a:cs typeface="Arial" pitchFamily="34" charset="0"/>
                </a:rPr>
                <a:t>Slide for your Presentation</a:t>
              </a:r>
              <a:endParaRPr lang="ko-KR" altLang="en-US" sz="28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B27F8D-3850-4786-8FBC-54CC2E887A3F}"/>
                </a:ext>
              </a:extLst>
            </p:cNvPr>
            <p:cNvSpPr txBox="1"/>
            <p:nvPr/>
          </p:nvSpPr>
          <p:spPr>
            <a:xfrm>
              <a:off x="637168" y="4867545"/>
              <a:ext cx="4268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grpSp>
          <p:nvGrpSpPr>
            <p:cNvPr id="17" name="Group 56">
              <a:extLst>
                <a:ext uri="{FF2B5EF4-FFF2-40B4-BE49-F238E27FC236}">
                  <a16:creationId xmlns:a16="http://schemas.microsoft.com/office/drawing/2014/main" id="{424FB510-CCC6-4801-83BF-F25E15EE1C1A}"/>
                </a:ext>
              </a:extLst>
            </p:cNvPr>
            <p:cNvGrpSpPr/>
            <p:nvPr/>
          </p:nvGrpSpPr>
          <p:grpSpPr>
            <a:xfrm>
              <a:off x="9362592" y="1578687"/>
              <a:ext cx="2650676" cy="493983"/>
              <a:chOff x="3233964" y="1954419"/>
              <a:chExt cx="1410044" cy="49398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9CD76C-22ED-4DD0-A0BD-80C8C113296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57B80E-75A1-4123-9313-99D3C20514EA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BC021821-BB40-42BA-97E9-B3A2478E62B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0F067BB7-7683-4350-A485-FF66AC79DE29}"/>
              </a:ext>
            </a:extLst>
          </p:cNvPr>
          <p:cNvSpPr txBox="1">
            <a:spLocks/>
          </p:cNvSpPr>
          <p:nvPr/>
        </p:nvSpPr>
        <p:spPr>
          <a:xfrm>
            <a:off x="640592" y="238552"/>
            <a:ext cx="3775293" cy="16561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1"/>
                </a:solidFill>
              </a:rPr>
              <a:t>Portfolio </a:t>
            </a:r>
            <a:r>
              <a:rPr lang="en-US" altLang="ko-KR" sz="4800" dirty="0">
                <a:solidFill>
                  <a:schemeClr val="accent4"/>
                </a:solidFill>
              </a:rPr>
              <a:t>Presentation</a:t>
            </a:r>
            <a:endParaRPr lang="ko-KR" altLang="en-US" sz="48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1F7F14-F9A3-46DF-8CA7-19BDA7C96214}"/>
              </a:ext>
            </a:extLst>
          </p:cNvPr>
          <p:cNvSpPr/>
          <p:nvPr/>
        </p:nvSpPr>
        <p:spPr>
          <a:xfrm>
            <a:off x="3476625" y="1908622"/>
            <a:ext cx="448285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2">
            <a:extLst>
              <a:ext uri="{FF2B5EF4-FFF2-40B4-BE49-F238E27FC236}">
                <a16:creationId xmlns:a16="http://schemas.microsoft.com/office/drawing/2014/main" id="{3849DCAE-70CE-4B36-98A2-672E6C490D25}"/>
              </a:ext>
            </a:extLst>
          </p:cNvPr>
          <p:cNvSpPr/>
          <p:nvPr/>
        </p:nvSpPr>
        <p:spPr>
          <a:xfrm>
            <a:off x="4136890" y="3699468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CC6B7092-A321-45ED-9C37-86593722EBEF}"/>
              </a:ext>
            </a:extLst>
          </p:cNvPr>
          <p:cNvSpPr/>
          <p:nvPr/>
        </p:nvSpPr>
        <p:spPr>
          <a:xfrm>
            <a:off x="4136890" y="5045554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E612BC6-93CD-4248-9E30-240050BF26B6}"/>
              </a:ext>
            </a:extLst>
          </p:cNvPr>
          <p:cNvSpPr txBox="1">
            <a:spLocks/>
          </p:cNvSpPr>
          <p:nvPr/>
        </p:nvSpPr>
        <p:spPr>
          <a:xfrm>
            <a:off x="640592" y="4918101"/>
            <a:ext cx="2354776" cy="15533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Portfolio Presentation </a:t>
            </a:r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Designed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A8211FD3-9D32-4759-9D67-9B367F88AB45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72750C-860A-4D22-9420-C1E3BEBFC76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33D862-1066-4F8D-AC92-508F037449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726AB02F-D5A7-4205-BE41-1AA439C3AD4D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AF4FFF-CF3C-4304-96C1-C77675F8291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0D2F7F-C2CF-4BC3-8DB6-C499501E46F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:a16="http://schemas.microsoft.com/office/drawing/2014/main" id="{BECEB1A5-AD45-44CD-805E-349C41AA8675}"/>
              </a:ext>
            </a:extLst>
          </p:cNvPr>
          <p:cNvSpPr/>
          <p:nvPr/>
        </p:nvSpPr>
        <p:spPr>
          <a:xfrm>
            <a:off x="4136890" y="2317460"/>
            <a:ext cx="723687" cy="7236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343BA0BD-CC19-40F0-8E8B-BAEC2EB1FAED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2A39A6-7E9D-482C-B1EB-E51E63E476D4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A0055F-E432-4D88-9667-E83B53DD3B5D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C4ACE0FE-875F-43BF-8BD5-026B85DCDC2D}"/>
              </a:ext>
            </a:extLst>
          </p:cNvPr>
          <p:cNvSpPr/>
          <p:nvPr/>
        </p:nvSpPr>
        <p:spPr>
          <a:xfrm>
            <a:off x="4306648" y="250448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BCF51D72-C0BC-4F26-A9C8-AC0B8D669CF5}"/>
              </a:ext>
            </a:extLst>
          </p:cNvPr>
          <p:cNvSpPr/>
          <p:nvPr/>
        </p:nvSpPr>
        <p:spPr>
          <a:xfrm>
            <a:off x="4286212" y="52645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69AB7AE-7591-499E-928A-C99943CE8A9D}"/>
              </a:ext>
            </a:extLst>
          </p:cNvPr>
          <p:cNvSpPr/>
          <p:nvPr/>
        </p:nvSpPr>
        <p:spPr>
          <a:xfrm>
            <a:off x="4290518" y="391580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FA909D91-8D67-4B38-AD38-F851E20FD8DE}"/>
              </a:ext>
            </a:extLst>
          </p:cNvPr>
          <p:cNvGrpSpPr/>
          <p:nvPr/>
        </p:nvGrpSpPr>
        <p:grpSpPr>
          <a:xfrm>
            <a:off x="323529" y="1670812"/>
            <a:ext cx="3315598" cy="3586045"/>
            <a:chOff x="5277160" y="1526519"/>
            <a:chExt cx="2000337" cy="2522764"/>
          </a:xfrm>
          <a:solidFill>
            <a:schemeClr val="accent1"/>
          </a:solidFill>
        </p:grpSpPr>
        <p:sp>
          <p:nvSpPr>
            <p:cNvPr id="29" name="Arrow: Up 61">
              <a:extLst>
                <a:ext uri="{FF2B5EF4-FFF2-40B4-BE49-F238E27FC236}">
                  <a16:creationId xmlns:a16="http://schemas.microsoft.com/office/drawing/2014/main" id="{E0AD851A-E997-40D4-BF65-4CF784C4CDCE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rapezoid 5">
              <a:extLst>
                <a:ext uri="{FF2B5EF4-FFF2-40B4-BE49-F238E27FC236}">
                  <a16:creationId xmlns:a16="http://schemas.microsoft.com/office/drawing/2014/main" id="{125C2886-44B4-4979-9729-66417DC5EED7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apezoid 6">
              <a:extLst>
                <a:ext uri="{FF2B5EF4-FFF2-40B4-BE49-F238E27FC236}">
                  <a16:creationId xmlns:a16="http://schemas.microsoft.com/office/drawing/2014/main" id="{3076BCCE-334B-4224-B047-12982F8F04FF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rapezoid 7">
              <a:extLst>
                <a:ext uri="{FF2B5EF4-FFF2-40B4-BE49-F238E27FC236}">
                  <a16:creationId xmlns:a16="http://schemas.microsoft.com/office/drawing/2014/main" id="{61421B42-240F-4B24-A0FB-F65AF80CB7A0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rapezoid 8">
              <a:extLst>
                <a:ext uri="{FF2B5EF4-FFF2-40B4-BE49-F238E27FC236}">
                  <a16:creationId xmlns:a16="http://schemas.microsoft.com/office/drawing/2014/main" id="{9EE4A144-B479-4C2E-9E6A-2601E2F875DF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aphic 51">
            <a:extLst>
              <a:ext uri="{FF2B5EF4-FFF2-40B4-BE49-F238E27FC236}">
                <a16:creationId xmlns:a16="http://schemas.microsoft.com/office/drawing/2014/main" id="{53912EB9-A25F-427F-ACDC-830395532FD8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35" name="Freeform: Shape 10">
              <a:extLst>
                <a:ext uri="{FF2B5EF4-FFF2-40B4-BE49-F238E27FC236}">
                  <a16:creationId xmlns:a16="http://schemas.microsoft.com/office/drawing/2014/main" id="{6939E65F-2F78-41C7-9E28-409B75D0D532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1">
              <a:extLst>
                <a:ext uri="{FF2B5EF4-FFF2-40B4-BE49-F238E27FC236}">
                  <a16:creationId xmlns:a16="http://schemas.microsoft.com/office/drawing/2014/main" id="{D725D858-7154-4BB8-A836-A148A01D904A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5128D93-E82F-41D8-A6D0-5514BAF3A18D}"/>
              </a:ext>
            </a:extLst>
          </p:cNvPr>
          <p:cNvSpPr txBox="1"/>
          <p:nvPr/>
        </p:nvSpPr>
        <p:spPr>
          <a:xfrm>
            <a:off x="5451225" y="2695880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id="{924F252E-3924-424F-AC1A-1BDAEAA796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27599" y="3545585"/>
            <a:ext cx="731748" cy="731748"/>
          </a:xfrm>
          <a:prstGeom prst="ellipse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4C487757-3B96-4F3F-A220-57765D2040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39481" y="3545585"/>
            <a:ext cx="731748" cy="731748"/>
          </a:xfrm>
          <a:prstGeom prst="ellipse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E0ACF0BC-04D5-470C-B403-75EB704E7B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45422" y="3545545"/>
            <a:ext cx="731748" cy="731828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A3477C40-30AD-465A-97B8-C697FD9CAA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3540" y="3545545"/>
            <a:ext cx="731748" cy="731828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3B4F71-7573-41D2-82CB-1F722E1CBC5B}"/>
              </a:ext>
            </a:extLst>
          </p:cNvPr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4" name="Trapezoid 10">
            <a:extLst>
              <a:ext uri="{FF2B5EF4-FFF2-40B4-BE49-F238E27FC236}">
                <a16:creationId xmlns:a16="http://schemas.microsoft.com/office/drawing/2014/main" id="{3FAF694C-F4F9-4B8A-A43C-7FCE27D104A2}"/>
              </a:ext>
            </a:extLst>
          </p:cNvPr>
          <p:cNvSpPr/>
          <p:nvPr/>
        </p:nvSpPr>
        <p:spPr>
          <a:xfrm>
            <a:off x="7419510" y="372755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2160078D-6D7F-427B-A6FF-C7C39F5D9CA8}"/>
              </a:ext>
            </a:extLst>
          </p:cNvPr>
          <p:cNvSpPr/>
          <p:nvPr/>
        </p:nvSpPr>
        <p:spPr>
          <a:xfrm>
            <a:off x="10465746" y="3708832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E8FCFDD8-826F-44E6-88F8-C66BE8FF8609}"/>
              </a:ext>
            </a:extLst>
          </p:cNvPr>
          <p:cNvSpPr>
            <a:spLocks noChangeAspect="1"/>
          </p:cNvSpPr>
          <p:nvPr/>
        </p:nvSpPr>
        <p:spPr>
          <a:xfrm>
            <a:off x="5938189" y="3726409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183F0705-2EA8-4461-B428-C1CBAC070BF2}"/>
              </a:ext>
            </a:extLst>
          </p:cNvPr>
          <p:cNvSpPr>
            <a:spLocks/>
          </p:cNvSpPr>
          <p:nvPr/>
        </p:nvSpPr>
        <p:spPr>
          <a:xfrm>
            <a:off x="8941090" y="3747571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2836F8-0198-4517-B4C6-578681B1315B}"/>
              </a:ext>
            </a:extLst>
          </p:cNvPr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07F1BD-E572-43B3-B6D1-EC55172923BC}"/>
              </a:ext>
            </a:extLst>
          </p:cNvPr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C97502-E307-486B-8A0C-C4967A0093AD}"/>
              </a:ext>
            </a:extLst>
          </p:cNvPr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991D7D-F99F-4F00-8C83-ED47D9C036DD}"/>
              </a:ext>
            </a:extLst>
          </p:cNvPr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654470-A5DE-4875-B4BF-792639E497E2}"/>
              </a:ext>
            </a:extLst>
          </p:cNvPr>
          <p:cNvSpPr txBox="1"/>
          <p:nvPr/>
        </p:nvSpPr>
        <p:spPr>
          <a:xfrm>
            <a:off x="5499865" y="1587087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7">
            <a:extLst>
              <a:ext uri="{FF2B5EF4-FFF2-40B4-BE49-F238E27FC236}">
                <a16:creationId xmlns:a16="http://schemas.microsoft.com/office/drawing/2014/main" id="{096C5F81-8BCA-4176-9021-F81BE5C61A61}"/>
              </a:ext>
            </a:extLst>
          </p:cNvPr>
          <p:cNvSpPr/>
          <p:nvPr/>
        </p:nvSpPr>
        <p:spPr>
          <a:xfrm rot="120000">
            <a:off x="5331995" y="6189819"/>
            <a:ext cx="774724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Frame 5">
            <a:extLst>
              <a:ext uri="{FF2B5EF4-FFF2-40B4-BE49-F238E27FC236}">
                <a16:creationId xmlns:a16="http://schemas.microsoft.com/office/drawing/2014/main" id="{AB540CED-388C-405B-8D2D-E166C7089619}"/>
              </a:ext>
            </a:extLst>
          </p:cNvPr>
          <p:cNvSpPr/>
          <p:nvPr/>
        </p:nvSpPr>
        <p:spPr>
          <a:xfrm rot="120000">
            <a:off x="5450096" y="570352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5" name="Frame 5">
            <a:extLst>
              <a:ext uri="{FF2B5EF4-FFF2-40B4-BE49-F238E27FC236}">
                <a16:creationId xmlns:a16="http://schemas.microsoft.com/office/drawing/2014/main" id="{E196B137-C762-48A7-AA04-8019012F569D}"/>
              </a:ext>
            </a:extLst>
          </p:cNvPr>
          <p:cNvSpPr/>
          <p:nvPr/>
        </p:nvSpPr>
        <p:spPr>
          <a:xfrm rot="120000">
            <a:off x="5157427" y="5473415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A53B2167-E0A4-49DC-A877-770F9CE86A78}"/>
              </a:ext>
            </a:extLst>
          </p:cNvPr>
          <p:cNvSpPr/>
          <p:nvPr/>
        </p:nvSpPr>
        <p:spPr>
          <a:xfrm rot="120000">
            <a:off x="4851212" y="5244994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Frame 7">
            <a:extLst>
              <a:ext uri="{FF2B5EF4-FFF2-40B4-BE49-F238E27FC236}">
                <a16:creationId xmlns:a16="http://schemas.microsoft.com/office/drawing/2014/main" id="{066A7646-FAF4-4657-B47B-A41D7714B18E}"/>
              </a:ext>
            </a:extLst>
          </p:cNvPr>
          <p:cNvSpPr/>
          <p:nvPr/>
        </p:nvSpPr>
        <p:spPr>
          <a:xfrm rot="120000">
            <a:off x="4560224" y="501408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BA32752-B443-4085-BD20-D9F9807733AB}"/>
              </a:ext>
            </a:extLst>
          </p:cNvPr>
          <p:cNvSpPr/>
          <p:nvPr/>
        </p:nvSpPr>
        <p:spPr>
          <a:xfrm rot="120000">
            <a:off x="3848225" y="4751506"/>
            <a:ext cx="774724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32502E61-A05B-4AD7-A564-59D911DAA11B}"/>
              </a:ext>
            </a:extLst>
          </p:cNvPr>
          <p:cNvSpPr/>
          <p:nvPr/>
        </p:nvSpPr>
        <p:spPr>
          <a:xfrm rot="120000">
            <a:off x="4851214" y="4505549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EFF0D09C-14D2-495F-AFA5-DC22C110040B}"/>
              </a:ext>
            </a:extLst>
          </p:cNvPr>
          <p:cNvSpPr/>
          <p:nvPr/>
        </p:nvSpPr>
        <p:spPr>
          <a:xfrm rot="120000">
            <a:off x="5158825" y="4385797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Frame 6">
            <a:extLst>
              <a:ext uri="{FF2B5EF4-FFF2-40B4-BE49-F238E27FC236}">
                <a16:creationId xmlns:a16="http://schemas.microsoft.com/office/drawing/2014/main" id="{B1001B4B-E385-4225-8A77-7DDD7D02A1E4}"/>
              </a:ext>
            </a:extLst>
          </p:cNvPr>
          <p:cNvSpPr/>
          <p:nvPr/>
        </p:nvSpPr>
        <p:spPr>
          <a:xfrm rot="120000">
            <a:off x="5455636" y="426604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4A5B6394-D0F3-4F31-BF8C-5102895906B1}"/>
              </a:ext>
            </a:extLst>
          </p:cNvPr>
          <p:cNvSpPr/>
          <p:nvPr/>
        </p:nvSpPr>
        <p:spPr>
          <a:xfrm rot="120000">
            <a:off x="5763529" y="415183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09AF8AF3-AA3B-41EA-959B-00935380879E}"/>
              </a:ext>
            </a:extLst>
          </p:cNvPr>
          <p:cNvSpPr/>
          <p:nvPr/>
        </p:nvSpPr>
        <p:spPr>
          <a:xfrm rot="120000">
            <a:off x="6032501" y="4067319"/>
            <a:ext cx="774724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Frame 5">
            <a:extLst>
              <a:ext uri="{FF2B5EF4-FFF2-40B4-BE49-F238E27FC236}">
                <a16:creationId xmlns:a16="http://schemas.microsoft.com/office/drawing/2014/main" id="{F4D27E07-94CC-4239-9764-834C8C985478}"/>
              </a:ext>
            </a:extLst>
          </p:cNvPr>
          <p:cNvSpPr/>
          <p:nvPr/>
        </p:nvSpPr>
        <p:spPr>
          <a:xfrm rot="120000">
            <a:off x="6210446" y="3552364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415D9898-8767-4506-BA16-1F63EB644E8C}"/>
              </a:ext>
            </a:extLst>
          </p:cNvPr>
          <p:cNvSpPr/>
          <p:nvPr/>
        </p:nvSpPr>
        <p:spPr>
          <a:xfrm rot="120000">
            <a:off x="5917777" y="3322251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" name="Frame 6">
            <a:extLst>
              <a:ext uri="{FF2B5EF4-FFF2-40B4-BE49-F238E27FC236}">
                <a16:creationId xmlns:a16="http://schemas.microsoft.com/office/drawing/2014/main" id="{AB6EFE48-92F7-4905-9F3A-2B3B7431B330}"/>
              </a:ext>
            </a:extLst>
          </p:cNvPr>
          <p:cNvSpPr/>
          <p:nvPr/>
        </p:nvSpPr>
        <p:spPr>
          <a:xfrm rot="120000">
            <a:off x="5611563" y="3093830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7" name="Frame 7">
            <a:extLst>
              <a:ext uri="{FF2B5EF4-FFF2-40B4-BE49-F238E27FC236}">
                <a16:creationId xmlns:a16="http://schemas.microsoft.com/office/drawing/2014/main" id="{85A58539-D6F4-49DA-AAA5-D1558EAA437E}"/>
              </a:ext>
            </a:extLst>
          </p:cNvPr>
          <p:cNvSpPr/>
          <p:nvPr/>
        </p:nvSpPr>
        <p:spPr>
          <a:xfrm rot="120000">
            <a:off x="5320574" y="2862923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8" name="Frame 7">
            <a:extLst>
              <a:ext uri="{FF2B5EF4-FFF2-40B4-BE49-F238E27FC236}">
                <a16:creationId xmlns:a16="http://schemas.microsoft.com/office/drawing/2014/main" id="{3EC07B17-23AC-4D71-A574-9850BE06BF5C}"/>
              </a:ext>
            </a:extLst>
          </p:cNvPr>
          <p:cNvSpPr/>
          <p:nvPr/>
        </p:nvSpPr>
        <p:spPr>
          <a:xfrm rot="120000">
            <a:off x="4608575" y="2600343"/>
            <a:ext cx="774724" cy="183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1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2DF29C15-D7E5-4D3A-9193-6BB4DBC41B31}"/>
              </a:ext>
            </a:extLst>
          </p:cNvPr>
          <p:cNvSpPr/>
          <p:nvPr/>
        </p:nvSpPr>
        <p:spPr>
          <a:xfrm flipH="1">
            <a:off x="6173594" y="2107341"/>
            <a:ext cx="780650" cy="1330960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DEC6BC5A-AEEF-46CF-BCF0-34AAF9F66854}"/>
              </a:ext>
            </a:extLst>
          </p:cNvPr>
          <p:cNvGrpSpPr/>
          <p:nvPr/>
        </p:nvGrpSpPr>
        <p:grpSpPr>
          <a:xfrm>
            <a:off x="5939794" y="4773543"/>
            <a:ext cx="856910" cy="1152394"/>
            <a:chOff x="5823708" y="3105088"/>
            <a:chExt cx="1330902" cy="1789834"/>
          </a:xfrm>
        </p:grpSpPr>
        <p:sp>
          <p:nvSpPr>
            <p:cNvPr id="21" name="Graphic 22">
              <a:extLst>
                <a:ext uri="{FF2B5EF4-FFF2-40B4-BE49-F238E27FC236}">
                  <a16:creationId xmlns:a16="http://schemas.microsoft.com/office/drawing/2014/main" id="{79165464-CEA6-45BB-95BF-7578B3465D03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28402E83-6505-47A5-980F-B562AFED7109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43BA1269-E771-439E-AA0B-E48385DF9C18}"/>
              </a:ext>
            </a:extLst>
          </p:cNvPr>
          <p:cNvGrpSpPr/>
          <p:nvPr/>
        </p:nvGrpSpPr>
        <p:grpSpPr>
          <a:xfrm>
            <a:off x="6745049" y="2616791"/>
            <a:ext cx="856910" cy="1152394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FE842EF3-7A41-41DE-A478-88407C08B295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37E8077F-3CB0-47DA-ABA5-50F6755795C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D23B55A0-39A5-41C1-8DAC-42A44744051A}"/>
              </a:ext>
            </a:extLst>
          </p:cNvPr>
          <p:cNvGrpSpPr/>
          <p:nvPr/>
        </p:nvGrpSpPr>
        <p:grpSpPr>
          <a:xfrm>
            <a:off x="4362485" y="3287976"/>
            <a:ext cx="856910" cy="1152394"/>
            <a:chOff x="5823708" y="3105088"/>
            <a:chExt cx="1330902" cy="1789834"/>
          </a:xfrm>
        </p:grpSpPr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573A92E1-3ACC-409D-92E4-59FA8EFA0FB8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C873C4AB-88B4-416A-BEB8-C040450234D1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33E2C026-B0B1-4F6A-AD07-4866BBE63DCE}"/>
              </a:ext>
            </a:extLst>
          </p:cNvPr>
          <p:cNvSpPr/>
          <p:nvPr/>
        </p:nvSpPr>
        <p:spPr>
          <a:xfrm>
            <a:off x="6216589" y="5092948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4CE0222C-19CB-4E5A-BFEF-BFE6AA5A4F57}"/>
              </a:ext>
            </a:extLst>
          </p:cNvPr>
          <p:cNvSpPr/>
          <p:nvPr/>
        </p:nvSpPr>
        <p:spPr>
          <a:xfrm>
            <a:off x="7010552" y="289683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8916DFA-2829-47A0-8C14-5633FD3051E8}"/>
              </a:ext>
            </a:extLst>
          </p:cNvPr>
          <p:cNvSpPr/>
          <p:nvPr/>
        </p:nvSpPr>
        <p:spPr>
          <a:xfrm>
            <a:off x="4629298" y="3540330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46BF27F4-197C-40A1-A40F-78F5D8E61978}"/>
              </a:ext>
            </a:extLst>
          </p:cNvPr>
          <p:cNvGrpSpPr/>
          <p:nvPr/>
        </p:nvGrpSpPr>
        <p:grpSpPr>
          <a:xfrm>
            <a:off x="4889024" y="1434176"/>
            <a:ext cx="856910" cy="1152394"/>
            <a:chOff x="5823707" y="3105088"/>
            <a:chExt cx="1330902" cy="1789834"/>
          </a:xfrm>
        </p:grpSpPr>
        <p:sp>
          <p:nvSpPr>
            <p:cNvPr id="33" name="Graphic 22">
              <a:extLst>
                <a:ext uri="{FF2B5EF4-FFF2-40B4-BE49-F238E27FC236}">
                  <a16:creationId xmlns:a16="http://schemas.microsoft.com/office/drawing/2014/main" id="{FCF6F192-89F3-423B-B63D-FA0B3370A4F0}"/>
                </a:ext>
              </a:extLst>
            </p:cNvPr>
            <p:cNvSpPr/>
            <p:nvPr/>
          </p:nvSpPr>
          <p:spPr>
            <a:xfrm>
              <a:off x="5823707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F52B8CB1-F604-4D14-A092-1A466793D49D}"/>
                </a:ext>
              </a:extLst>
            </p:cNvPr>
            <p:cNvSpPr/>
            <p:nvPr/>
          </p:nvSpPr>
          <p:spPr>
            <a:xfrm>
              <a:off x="6051009" y="3319815"/>
              <a:ext cx="876301" cy="87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BCE1261-40C4-4BAE-A469-47FF4348EC31}"/>
              </a:ext>
            </a:extLst>
          </p:cNvPr>
          <p:cNvSpPr/>
          <p:nvPr/>
        </p:nvSpPr>
        <p:spPr>
          <a:xfrm>
            <a:off x="5167025" y="1733367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FC0258E-89D0-4F88-810B-097A01B852FD}"/>
              </a:ext>
            </a:extLst>
          </p:cNvPr>
          <p:cNvGrpSpPr/>
          <p:nvPr/>
        </p:nvGrpSpPr>
        <p:grpSpPr>
          <a:xfrm>
            <a:off x="755550" y="1762822"/>
            <a:ext cx="3732743" cy="957368"/>
            <a:chOff x="621986" y="2937580"/>
            <a:chExt cx="3732743" cy="9573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CB9713-5327-410D-9394-646E5C1527FA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A2079B-9C9C-488F-9564-F5C35A103CA2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E7FE37D-6A7B-4D96-B86B-FDD49AA2E26A}"/>
              </a:ext>
            </a:extLst>
          </p:cNvPr>
          <p:cNvGrpSpPr/>
          <p:nvPr/>
        </p:nvGrpSpPr>
        <p:grpSpPr>
          <a:xfrm>
            <a:off x="475795" y="4050788"/>
            <a:ext cx="3732743" cy="957368"/>
            <a:chOff x="621986" y="2937580"/>
            <a:chExt cx="3732743" cy="9573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425F65-DE45-40DC-99C3-B538E0190174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4D5FC0-BF21-4FE0-8788-CDB29BB75BC9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0930648-49B7-4F69-92BD-9E3AEB570360}"/>
              </a:ext>
            </a:extLst>
          </p:cNvPr>
          <p:cNvGrpSpPr/>
          <p:nvPr/>
        </p:nvGrpSpPr>
        <p:grpSpPr>
          <a:xfrm>
            <a:off x="7232917" y="5193901"/>
            <a:ext cx="3732743" cy="957368"/>
            <a:chOff x="7841413" y="2937580"/>
            <a:chExt cx="3732743" cy="9573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A574F9-21B3-4577-83A5-3CC86DF5F1D0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6F14B5-399E-416A-865A-2C7DBDF1E0C4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6634FB7-60AE-463B-9544-64DE53E1BCCC}"/>
              </a:ext>
            </a:extLst>
          </p:cNvPr>
          <p:cNvGrpSpPr/>
          <p:nvPr/>
        </p:nvGrpSpPr>
        <p:grpSpPr>
          <a:xfrm>
            <a:off x="8013535" y="3240299"/>
            <a:ext cx="3732743" cy="957368"/>
            <a:chOff x="7841413" y="2937580"/>
            <a:chExt cx="3732743" cy="9573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AF60E9E-A202-438B-99B2-2ABEFE124545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6AB4B9-FD27-4336-9483-C6DA312C4DF6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F3E586-E3A6-4D5C-B975-FF9E3CEDD3B5}"/>
              </a:ext>
            </a:extLst>
          </p:cNvPr>
          <p:cNvSpPr txBox="1"/>
          <p:nvPr/>
        </p:nvSpPr>
        <p:spPr>
          <a:xfrm>
            <a:off x="752899" y="5873044"/>
            <a:ext cx="56249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03626-A147-4695-836A-BF857238E6DC}"/>
              </a:ext>
            </a:extLst>
          </p:cNvPr>
          <p:cNvSpPr txBox="1"/>
          <p:nvPr/>
        </p:nvSpPr>
        <p:spPr>
          <a:xfrm>
            <a:off x="752899" y="1475280"/>
            <a:ext cx="384819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CD900-3EEB-4FF8-8A91-964820A9B284}"/>
              </a:ext>
            </a:extLst>
          </p:cNvPr>
          <p:cNvSpPr txBox="1"/>
          <p:nvPr/>
        </p:nvSpPr>
        <p:spPr>
          <a:xfrm>
            <a:off x="752899" y="714458"/>
            <a:ext cx="38617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51E4B-1E51-4E2D-BB93-1D1884490C49}"/>
              </a:ext>
            </a:extLst>
          </p:cNvPr>
          <p:cNvSpPr txBox="1"/>
          <p:nvPr/>
        </p:nvSpPr>
        <p:spPr>
          <a:xfrm>
            <a:off x="752899" y="2141737"/>
            <a:ext cx="3861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0809E-98A3-4016-B666-BA40C027AFD5}"/>
              </a:ext>
            </a:extLst>
          </p:cNvPr>
          <p:cNvSpPr txBox="1"/>
          <p:nvPr/>
        </p:nvSpPr>
        <p:spPr>
          <a:xfrm>
            <a:off x="4524866" y="427931"/>
            <a:ext cx="766713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01C37DC7-19F5-4A36-9675-9CA16C07D85C}"/>
              </a:ext>
            </a:extLst>
          </p:cNvPr>
          <p:cNvGrpSpPr/>
          <p:nvPr/>
        </p:nvGrpSpPr>
        <p:grpSpPr>
          <a:xfrm>
            <a:off x="5335251" y="1694349"/>
            <a:ext cx="6405020" cy="1445166"/>
            <a:chOff x="4801964" y="769273"/>
            <a:chExt cx="6405020" cy="14451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CDC0D6-44ED-414C-AD28-49C914C0FF5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428E02-8746-4085-817D-943000EC99B0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7DC62F-5F13-4D8B-B399-876CEDB8709D}"/>
                </a:ext>
              </a:extLst>
            </p:cNvPr>
            <p:cNvSpPr txBox="1"/>
            <p:nvPr/>
          </p:nvSpPr>
          <p:spPr>
            <a:xfrm>
              <a:off x="6577058" y="1538712"/>
              <a:ext cx="462992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ECDE9F-E472-4C5A-A5F2-7F901BDD89A3}"/>
                </a:ext>
              </a:extLst>
            </p:cNvPr>
            <p:cNvSpPr txBox="1"/>
            <p:nvPr/>
          </p:nvSpPr>
          <p:spPr>
            <a:xfrm>
              <a:off x="6577058" y="1906662"/>
              <a:ext cx="462992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74D0B744-303F-4D6E-8242-554AA2C56452}"/>
              </a:ext>
            </a:extLst>
          </p:cNvPr>
          <p:cNvGrpSpPr/>
          <p:nvPr/>
        </p:nvGrpSpPr>
        <p:grpSpPr>
          <a:xfrm>
            <a:off x="5335251" y="3274082"/>
            <a:ext cx="6405020" cy="1445166"/>
            <a:chOff x="4801964" y="769273"/>
            <a:chExt cx="6405020" cy="14451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FCEAF2-37B0-48DD-A5B9-9A7D38261E3B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32410-0C1F-40A6-AAA0-68AA8CAD766E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F758DD-345C-46EA-970F-173B354340E3}"/>
                </a:ext>
              </a:extLst>
            </p:cNvPr>
            <p:cNvSpPr txBox="1"/>
            <p:nvPr/>
          </p:nvSpPr>
          <p:spPr>
            <a:xfrm>
              <a:off x="6577058" y="1538712"/>
              <a:ext cx="462992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A5EEC1-19F1-4661-B819-749DF51DB38D}"/>
                </a:ext>
              </a:extLst>
            </p:cNvPr>
            <p:cNvSpPr txBox="1"/>
            <p:nvPr/>
          </p:nvSpPr>
          <p:spPr>
            <a:xfrm>
              <a:off x="6577058" y="1906662"/>
              <a:ext cx="462992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92C8D1E9-57B3-4C9C-BF9E-2A769D7C6C68}"/>
              </a:ext>
            </a:extLst>
          </p:cNvPr>
          <p:cNvGrpSpPr/>
          <p:nvPr/>
        </p:nvGrpSpPr>
        <p:grpSpPr>
          <a:xfrm>
            <a:off x="5335251" y="4853815"/>
            <a:ext cx="6405020" cy="1445166"/>
            <a:chOff x="4801964" y="769273"/>
            <a:chExt cx="6405020" cy="14451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990D1-CD01-4F67-BD53-DDB8A5C14F66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7FD539-B753-49A4-A8FB-24527E7E63DC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496C98-D38D-40D6-8382-C1D5C6CB4BCC}"/>
                </a:ext>
              </a:extLst>
            </p:cNvPr>
            <p:cNvSpPr txBox="1"/>
            <p:nvPr/>
          </p:nvSpPr>
          <p:spPr>
            <a:xfrm>
              <a:off x="6577058" y="1538712"/>
              <a:ext cx="462992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870404-21F1-4E8D-9B00-206B66922A58}"/>
                </a:ext>
              </a:extLst>
            </p:cNvPr>
            <p:cNvSpPr txBox="1"/>
            <p:nvPr/>
          </p:nvSpPr>
          <p:spPr>
            <a:xfrm>
              <a:off x="6577058" y="1906662"/>
              <a:ext cx="462992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B055DC5-E32F-4628-AEB6-C69D3A40D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80941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506BEE7D-D8DB-47A7-A123-0551D5ABA5B4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CC3743-F965-45BE-84F8-ECC86AF6FFE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FD7B64-DC54-4D79-BE88-1C6B84FE0E9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CF1B9F4-11D8-43F2-AD25-737BF45A2AB6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0A300-1F0A-49D8-8EC9-926FA39741B2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AE7B40-1FD1-4311-85BE-7C06DDC185D3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AD06E3B-0BC2-4C76-988E-325BE91D651A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90527D-F4FA-4F42-B537-374854BE982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26800-7F37-4DAE-9AAE-37099BDC5E84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E8AE8CD-03F8-4884-B16D-DDD7729A43ED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0E3D0B-CB03-49F9-943C-DD9EF966F05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93CEE3-2BA9-4026-901A-7C13A5691A6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A052DAA-A6FD-4246-8512-CEEB99C89FA0}"/>
              </a:ext>
            </a:extLst>
          </p:cNvPr>
          <p:cNvGrpSpPr/>
          <p:nvPr/>
        </p:nvGrpSpPr>
        <p:grpSpPr>
          <a:xfrm>
            <a:off x="963084" y="4665516"/>
            <a:ext cx="500036" cy="500036"/>
            <a:chOff x="419909" y="2119985"/>
            <a:chExt cx="500036" cy="500036"/>
          </a:xfrm>
          <a:solidFill>
            <a:schemeClr val="bg1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BF9035AA-41AE-4392-9A97-694BD654E399}"/>
                </a:ext>
              </a:extLst>
            </p:cNvPr>
            <p:cNvSpPr/>
            <p:nvPr/>
          </p:nvSpPr>
          <p:spPr>
            <a:xfrm rot="18900000">
              <a:off x="419909" y="2119985"/>
              <a:ext cx="500036" cy="5000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A90110-CC4E-49B7-B5E0-DC63CF06B951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7190FC9-94D8-4547-A7B3-B7A05D12842A}"/>
              </a:ext>
            </a:extLst>
          </p:cNvPr>
          <p:cNvGrpSpPr/>
          <p:nvPr/>
        </p:nvGrpSpPr>
        <p:grpSpPr>
          <a:xfrm>
            <a:off x="6262997" y="4665516"/>
            <a:ext cx="500036" cy="500036"/>
            <a:chOff x="419909" y="2119985"/>
            <a:chExt cx="500036" cy="500036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ED0D0F67-DD1B-4F73-9F3E-76B428A4B7FB}"/>
                </a:ext>
              </a:extLst>
            </p:cNvPr>
            <p:cNvSpPr/>
            <p:nvPr/>
          </p:nvSpPr>
          <p:spPr>
            <a:xfrm rot="18900000">
              <a:off x="419909" y="2119985"/>
              <a:ext cx="500036" cy="5000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B9356F-C9D8-4CD3-B0B3-D94D60FDC627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EF8D1A4-3E59-4B0B-922F-EC9E20A905E8}"/>
              </a:ext>
            </a:extLst>
          </p:cNvPr>
          <p:cNvGrpSpPr/>
          <p:nvPr/>
        </p:nvGrpSpPr>
        <p:grpSpPr>
          <a:xfrm>
            <a:off x="964735" y="5493906"/>
            <a:ext cx="500036" cy="500036"/>
            <a:chOff x="419909" y="2119985"/>
            <a:chExt cx="500036" cy="500036"/>
          </a:xfrm>
          <a:solidFill>
            <a:schemeClr val="accent2"/>
          </a:solidFill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2E49B46A-87BF-4C91-AAFA-C974D75B98E5}"/>
                </a:ext>
              </a:extLst>
            </p:cNvPr>
            <p:cNvSpPr/>
            <p:nvPr/>
          </p:nvSpPr>
          <p:spPr>
            <a:xfrm rot="18900000">
              <a:off x="419909" y="2119985"/>
              <a:ext cx="500036" cy="500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AA42F9-CEC5-43E4-8A62-165D670CC44E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7B30B536-645E-4D77-9140-FB94F58E51B1}"/>
              </a:ext>
            </a:extLst>
          </p:cNvPr>
          <p:cNvGrpSpPr/>
          <p:nvPr/>
        </p:nvGrpSpPr>
        <p:grpSpPr>
          <a:xfrm>
            <a:off x="6264648" y="5493906"/>
            <a:ext cx="500036" cy="500036"/>
            <a:chOff x="419909" y="2119985"/>
            <a:chExt cx="500036" cy="500036"/>
          </a:xfrm>
        </p:grpSpPr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35104D80-80FE-459D-B38D-663E8F7AE37C}"/>
                </a:ext>
              </a:extLst>
            </p:cNvPr>
            <p:cNvSpPr/>
            <p:nvPr/>
          </p:nvSpPr>
          <p:spPr>
            <a:xfrm rot="18900000">
              <a:off x="419909" y="2119985"/>
              <a:ext cx="500036" cy="50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4378C9-2343-41F1-B92B-F43E98D822A4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0" name="Partial Circle 1">
            <a:extLst>
              <a:ext uri="{FF2B5EF4-FFF2-40B4-BE49-F238E27FC236}">
                <a16:creationId xmlns:a16="http://schemas.microsoft.com/office/drawing/2014/main" id="{34566DA5-E7C9-4E5B-9B81-923725C1CD74}"/>
              </a:ext>
            </a:extLst>
          </p:cNvPr>
          <p:cNvSpPr/>
          <p:nvPr/>
        </p:nvSpPr>
        <p:spPr>
          <a:xfrm>
            <a:off x="4796745" y="4076849"/>
            <a:ext cx="2035609" cy="2035609"/>
          </a:xfrm>
          <a:prstGeom prst="pie">
            <a:avLst>
              <a:gd name="adj1" fmla="val 10767821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4">
            <a:extLst>
              <a:ext uri="{FF2B5EF4-FFF2-40B4-BE49-F238E27FC236}">
                <a16:creationId xmlns:a16="http://schemas.microsoft.com/office/drawing/2014/main" id="{CBB1788A-BE67-4D67-99C4-5A42EF3B7E75}"/>
              </a:ext>
            </a:extLst>
          </p:cNvPr>
          <p:cNvSpPr/>
          <p:nvPr/>
        </p:nvSpPr>
        <p:spPr>
          <a:xfrm>
            <a:off x="4910857" y="3059043"/>
            <a:ext cx="2035609" cy="2035609"/>
          </a:xfrm>
          <a:prstGeom prst="pie">
            <a:avLst>
              <a:gd name="adj1" fmla="val 21592706"/>
              <a:gd name="adj2" fmla="val 54691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7">
            <a:extLst>
              <a:ext uri="{FF2B5EF4-FFF2-40B4-BE49-F238E27FC236}">
                <a16:creationId xmlns:a16="http://schemas.microsoft.com/office/drawing/2014/main" id="{43EB5994-1833-4F3E-8C73-D783B3012873}"/>
              </a:ext>
            </a:extLst>
          </p:cNvPr>
          <p:cNvSpPr/>
          <p:nvPr/>
        </p:nvSpPr>
        <p:spPr>
          <a:xfrm>
            <a:off x="5928661" y="2962417"/>
            <a:ext cx="2035609" cy="2035609"/>
          </a:xfrm>
          <a:prstGeom prst="pie">
            <a:avLst>
              <a:gd name="adj1" fmla="val 10767821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12">
            <a:extLst>
              <a:ext uri="{FF2B5EF4-FFF2-40B4-BE49-F238E27FC236}">
                <a16:creationId xmlns:a16="http://schemas.microsoft.com/office/drawing/2014/main" id="{4E07F18E-7076-45DE-84B9-43538BCECA83}"/>
              </a:ext>
            </a:extLst>
          </p:cNvPr>
          <p:cNvGrpSpPr/>
          <p:nvPr/>
        </p:nvGrpSpPr>
        <p:grpSpPr>
          <a:xfrm>
            <a:off x="6042772" y="1573218"/>
            <a:ext cx="2370288" cy="2407003"/>
            <a:chOff x="6042772" y="1573218"/>
            <a:chExt cx="2370288" cy="2407003"/>
          </a:xfrm>
        </p:grpSpPr>
        <p:sp>
          <p:nvSpPr>
            <p:cNvPr id="54" name="Partial Circle 8">
              <a:extLst>
                <a:ext uri="{FF2B5EF4-FFF2-40B4-BE49-F238E27FC236}">
                  <a16:creationId xmlns:a16="http://schemas.microsoft.com/office/drawing/2014/main" id="{994C51C1-FD88-4B5C-8EB9-DDDA624E7D0A}"/>
                </a:ext>
              </a:extLst>
            </p:cNvPr>
            <p:cNvSpPr/>
            <p:nvPr/>
          </p:nvSpPr>
          <p:spPr>
            <a:xfrm>
              <a:off x="6042772" y="1944612"/>
              <a:ext cx="2035609" cy="2035609"/>
            </a:xfrm>
            <a:prstGeom prst="pie">
              <a:avLst>
                <a:gd name="adj1" fmla="val 21592706"/>
                <a:gd name="adj2" fmla="val 54691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Arrow: Up 2">
              <a:extLst>
                <a:ext uri="{FF2B5EF4-FFF2-40B4-BE49-F238E27FC236}">
                  <a16:creationId xmlns:a16="http://schemas.microsoft.com/office/drawing/2014/main" id="{FE7299BC-02C2-4F21-B4E1-3B9095DC86AD}"/>
                </a:ext>
              </a:extLst>
            </p:cNvPr>
            <p:cNvSpPr/>
            <p:nvPr/>
          </p:nvSpPr>
          <p:spPr>
            <a:xfrm>
              <a:off x="6727556" y="1573218"/>
              <a:ext cx="1685504" cy="1392059"/>
            </a:xfrm>
            <a:prstGeom prst="upArrow">
              <a:avLst>
                <a:gd name="adj1" fmla="val 60227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id="{2B4D5E0B-1615-45D8-80EF-BD3690F38F45}"/>
              </a:ext>
            </a:extLst>
          </p:cNvPr>
          <p:cNvGrpSpPr/>
          <p:nvPr/>
        </p:nvGrpSpPr>
        <p:grpSpPr>
          <a:xfrm>
            <a:off x="3778940" y="4173475"/>
            <a:ext cx="2035609" cy="2035610"/>
            <a:chOff x="3778940" y="4173475"/>
            <a:chExt cx="2035609" cy="2035610"/>
          </a:xfrm>
        </p:grpSpPr>
        <p:sp>
          <p:nvSpPr>
            <p:cNvPr id="57" name="Partial Circle 5">
              <a:extLst>
                <a:ext uri="{FF2B5EF4-FFF2-40B4-BE49-F238E27FC236}">
                  <a16:creationId xmlns:a16="http://schemas.microsoft.com/office/drawing/2014/main" id="{83D16E76-5CC6-4BB3-8283-665D7E8695B9}"/>
                </a:ext>
              </a:extLst>
            </p:cNvPr>
            <p:cNvSpPr/>
            <p:nvPr/>
          </p:nvSpPr>
          <p:spPr>
            <a:xfrm>
              <a:off x="3778940" y="4173475"/>
              <a:ext cx="2035609" cy="2035609"/>
            </a:xfrm>
            <a:prstGeom prst="pie">
              <a:avLst>
                <a:gd name="adj1" fmla="val 21592706"/>
                <a:gd name="adj2" fmla="val 54691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ectangle: Top Corners Rounded 10">
              <a:extLst>
                <a:ext uri="{FF2B5EF4-FFF2-40B4-BE49-F238E27FC236}">
                  <a16:creationId xmlns:a16="http://schemas.microsoft.com/office/drawing/2014/main" id="{B3F91E77-D3BD-4D00-86FA-14A07757419E}"/>
                </a:ext>
              </a:extLst>
            </p:cNvPr>
            <p:cNvSpPr/>
            <p:nvPr/>
          </p:nvSpPr>
          <p:spPr>
            <a:xfrm rot="16200000">
              <a:off x="3826192" y="5235670"/>
              <a:ext cx="1018497" cy="92833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21">
            <a:extLst>
              <a:ext uri="{FF2B5EF4-FFF2-40B4-BE49-F238E27FC236}">
                <a16:creationId xmlns:a16="http://schemas.microsoft.com/office/drawing/2014/main" id="{4C2D6CF8-0034-4EA6-B30D-6E43D6BFC7C3}"/>
              </a:ext>
            </a:extLst>
          </p:cNvPr>
          <p:cNvSpPr>
            <a:spLocks noChangeAspect="1"/>
          </p:cNvSpPr>
          <p:nvPr/>
        </p:nvSpPr>
        <p:spPr>
          <a:xfrm>
            <a:off x="7339159" y="3125588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ed Rectangle 27">
            <a:extLst>
              <a:ext uri="{FF2B5EF4-FFF2-40B4-BE49-F238E27FC236}">
                <a16:creationId xmlns:a16="http://schemas.microsoft.com/office/drawing/2014/main" id="{F63C8E9E-F5C7-4550-BD17-6C339A61B32F}"/>
              </a:ext>
            </a:extLst>
          </p:cNvPr>
          <p:cNvSpPr/>
          <p:nvPr/>
        </p:nvSpPr>
        <p:spPr>
          <a:xfrm>
            <a:off x="6308957" y="338698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9A1EE5E4-0034-4D2A-93A3-4E04B0E36CD3}"/>
              </a:ext>
            </a:extLst>
          </p:cNvPr>
          <p:cNvSpPr/>
          <p:nvPr/>
        </p:nvSpPr>
        <p:spPr>
          <a:xfrm>
            <a:off x="4914359" y="5433156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3EBE78FB-5A19-44EF-8DBE-B63A22735A9C}"/>
              </a:ext>
            </a:extLst>
          </p:cNvPr>
          <p:cNvSpPr/>
          <p:nvPr/>
        </p:nvSpPr>
        <p:spPr>
          <a:xfrm>
            <a:off x="6192432" y="4272580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B898D814-9673-4F50-A88D-FA7752166230}"/>
              </a:ext>
            </a:extLst>
          </p:cNvPr>
          <p:cNvSpPr/>
          <p:nvPr/>
        </p:nvSpPr>
        <p:spPr>
          <a:xfrm>
            <a:off x="5305227" y="443075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4" name="Group 19">
            <a:extLst>
              <a:ext uri="{FF2B5EF4-FFF2-40B4-BE49-F238E27FC236}">
                <a16:creationId xmlns:a16="http://schemas.microsoft.com/office/drawing/2014/main" id="{0468925E-C074-4D14-93CD-0E39619C7292}"/>
              </a:ext>
            </a:extLst>
          </p:cNvPr>
          <p:cNvGrpSpPr/>
          <p:nvPr/>
        </p:nvGrpSpPr>
        <p:grpSpPr>
          <a:xfrm>
            <a:off x="569076" y="5347396"/>
            <a:ext cx="3075726" cy="704881"/>
            <a:chOff x="1109958" y="5132809"/>
            <a:chExt cx="1720208" cy="70488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103651-1DC1-4417-9CC6-ABDD908CB33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72BEB7-7091-4309-9D3F-71E90BF556FD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Group 22">
            <a:extLst>
              <a:ext uri="{FF2B5EF4-FFF2-40B4-BE49-F238E27FC236}">
                <a16:creationId xmlns:a16="http://schemas.microsoft.com/office/drawing/2014/main" id="{8D053122-06ED-4EA0-A148-AE819BFAD1E3}"/>
              </a:ext>
            </a:extLst>
          </p:cNvPr>
          <p:cNvGrpSpPr/>
          <p:nvPr/>
        </p:nvGrpSpPr>
        <p:grpSpPr>
          <a:xfrm>
            <a:off x="1457283" y="4217499"/>
            <a:ext cx="3075726" cy="704881"/>
            <a:chOff x="1109958" y="5132809"/>
            <a:chExt cx="1720208" cy="70488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836FC0-9898-4E2D-8865-479AFA2AD436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F6DDE-D410-4548-A1E4-D7C18A4C3A29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25">
            <a:extLst>
              <a:ext uri="{FF2B5EF4-FFF2-40B4-BE49-F238E27FC236}">
                <a16:creationId xmlns:a16="http://schemas.microsoft.com/office/drawing/2014/main" id="{5036CF29-2BD4-45FE-9C92-7B44B2B14AB8}"/>
              </a:ext>
            </a:extLst>
          </p:cNvPr>
          <p:cNvGrpSpPr/>
          <p:nvPr/>
        </p:nvGrpSpPr>
        <p:grpSpPr>
          <a:xfrm>
            <a:off x="2646491" y="3087602"/>
            <a:ext cx="3075726" cy="704881"/>
            <a:chOff x="1109958" y="5132809"/>
            <a:chExt cx="1720208" cy="7048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1A3B1E-7846-4258-9FE3-5548E08B900B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B3F5D57-2BA4-4617-8F7F-1455D052FB0C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28">
            <a:extLst>
              <a:ext uri="{FF2B5EF4-FFF2-40B4-BE49-F238E27FC236}">
                <a16:creationId xmlns:a16="http://schemas.microsoft.com/office/drawing/2014/main" id="{BDFD0B2E-4C55-4D4E-A610-B167FB29E565}"/>
              </a:ext>
            </a:extLst>
          </p:cNvPr>
          <p:cNvGrpSpPr/>
          <p:nvPr/>
        </p:nvGrpSpPr>
        <p:grpSpPr>
          <a:xfrm>
            <a:off x="7172115" y="4228558"/>
            <a:ext cx="3075726" cy="704881"/>
            <a:chOff x="1109958" y="5132809"/>
            <a:chExt cx="1720208" cy="70488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12DA541-4C99-4652-8B92-93110A93F03A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F6FDC8A-DE22-44BE-926E-5224C3E3A85B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Group 31">
            <a:extLst>
              <a:ext uri="{FF2B5EF4-FFF2-40B4-BE49-F238E27FC236}">
                <a16:creationId xmlns:a16="http://schemas.microsoft.com/office/drawing/2014/main" id="{0A7D1ED0-5A60-41EC-9B30-1AF04EB6179C}"/>
              </a:ext>
            </a:extLst>
          </p:cNvPr>
          <p:cNvGrpSpPr/>
          <p:nvPr/>
        </p:nvGrpSpPr>
        <p:grpSpPr>
          <a:xfrm>
            <a:off x="8361323" y="3098661"/>
            <a:ext cx="3075726" cy="704881"/>
            <a:chOff x="1109958" y="5132809"/>
            <a:chExt cx="1720208" cy="70488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6E15644-CA03-4D9E-9CD5-2F4438D10FF1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5AFBBA5-CA6F-4B70-8900-DD064D1FB9EE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6141ECE-3E76-47FE-9564-0708ED5D0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82270701-C56D-48DE-855C-A6BF83094825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81231E-7820-4711-9A59-9FE9BA3299E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884AAC-ED35-4670-B62A-1B71FCB6899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D9DBD8BB-B805-4521-A202-B8D5C2A08EAA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D947F0-8111-4546-874C-82D9CA42C99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E05AFF-C24A-4C48-9D5E-107CD062F26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96D090-671E-4A04-AA89-2EF6FFDAF90E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BC42F89-7A35-4177-8A27-011C4840BDB3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D5F28D2-7E8B-4459-99B5-E993050A8771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20C732A-CE1B-4021-B1FC-2A313746A0C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82F714F9-CA0E-4A70-A400-F79F08735DCB}"/>
              </a:ext>
            </a:extLst>
          </p:cNvPr>
          <p:cNvGrpSpPr/>
          <p:nvPr/>
        </p:nvGrpSpPr>
        <p:grpSpPr>
          <a:xfrm>
            <a:off x="4250414" y="2165348"/>
            <a:ext cx="3699780" cy="3715819"/>
            <a:chOff x="4345664" y="2108198"/>
            <a:chExt cx="3699780" cy="371581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AF872E8-1365-443D-8DE2-24C8346A8BFF}"/>
                </a:ext>
              </a:extLst>
            </p:cNvPr>
            <p:cNvSpPr/>
            <p:nvPr/>
          </p:nvSpPr>
          <p:spPr>
            <a:xfrm>
              <a:off x="4345664" y="3429986"/>
              <a:ext cx="1726533" cy="2197791"/>
            </a:xfrm>
            <a:custGeom>
              <a:avLst/>
              <a:gdLst>
                <a:gd name="connsiteX0" fmla="*/ 1724646 w 1726533"/>
                <a:gd name="connsiteY0" fmla="*/ 2197792 h 2197791"/>
                <a:gd name="connsiteX1" fmla="*/ 1675115 w 1726533"/>
                <a:gd name="connsiteY1" fmla="*/ 2193546 h 2197791"/>
                <a:gd name="connsiteX2" fmla="*/ 1109510 w 1726533"/>
                <a:gd name="connsiteY2" fmla="*/ 2021364 h 2197791"/>
                <a:gd name="connsiteX3" fmla="*/ 247187 w 1726533"/>
                <a:gd name="connsiteY3" fmla="*/ 930252 h 2197791"/>
                <a:gd name="connsiteX4" fmla="*/ 200485 w 1726533"/>
                <a:gd name="connsiteY4" fmla="*/ 596267 h 2197791"/>
                <a:gd name="connsiteX5" fmla="*/ 170766 w 1726533"/>
                <a:gd name="connsiteY5" fmla="*/ 568435 h 2197791"/>
                <a:gd name="connsiteX6" fmla="*/ 10378 w 1726533"/>
                <a:gd name="connsiteY6" fmla="*/ 565133 h 2197791"/>
                <a:gd name="connsiteX7" fmla="*/ 0 w 1726533"/>
                <a:gd name="connsiteY7" fmla="*/ 563718 h 2197791"/>
                <a:gd name="connsiteX8" fmla="*/ 647686 w 1726533"/>
                <a:gd name="connsiteY8" fmla="*/ 0 h 2197791"/>
                <a:gd name="connsiteX9" fmla="*/ 1222725 w 1726533"/>
                <a:gd name="connsiteY9" fmla="*/ 565605 h 2197791"/>
                <a:gd name="connsiteX10" fmla="*/ 1192063 w 1726533"/>
                <a:gd name="connsiteY10" fmla="*/ 567963 h 2197791"/>
                <a:gd name="connsiteX11" fmla="*/ 1058563 w 1726533"/>
                <a:gd name="connsiteY11" fmla="*/ 568435 h 2197791"/>
                <a:gd name="connsiteX12" fmla="*/ 1038750 w 1726533"/>
                <a:gd name="connsiteY12" fmla="*/ 588719 h 2197791"/>
                <a:gd name="connsiteX13" fmla="*/ 1118001 w 1726533"/>
                <a:gd name="connsiteY13" fmla="*/ 895344 h 2197791"/>
                <a:gd name="connsiteX14" fmla="*/ 1701532 w 1726533"/>
                <a:gd name="connsiteY14" fmla="*/ 1351507 h 2197791"/>
                <a:gd name="connsiteX15" fmla="*/ 1717099 w 1726533"/>
                <a:gd name="connsiteY15" fmla="*/ 1355753 h 2197791"/>
                <a:gd name="connsiteX16" fmla="*/ 1335940 w 1726533"/>
                <a:gd name="connsiteY16" fmla="*/ 1743515 h 2197791"/>
                <a:gd name="connsiteX17" fmla="*/ 1726533 w 1726533"/>
                <a:gd name="connsiteY17" fmla="*/ 2193546 h 2197791"/>
                <a:gd name="connsiteX18" fmla="*/ 1724646 w 1726533"/>
                <a:gd name="connsiteY18" fmla="*/ 2197792 h 219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6533" h="2197791">
                  <a:moveTo>
                    <a:pt x="1724646" y="2197792"/>
                  </a:moveTo>
                  <a:cubicBezTo>
                    <a:pt x="1708136" y="2196377"/>
                    <a:pt x="1691625" y="2195433"/>
                    <a:pt x="1675115" y="2193546"/>
                  </a:cubicBezTo>
                  <a:cubicBezTo>
                    <a:pt x="1476044" y="2169959"/>
                    <a:pt x="1286409" y="2115239"/>
                    <a:pt x="1109510" y="2021364"/>
                  </a:cubicBezTo>
                  <a:cubicBezTo>
                    <a:pt x="662781" y="1784084"/>
                    <a:pt x="374082" y="1420380"/>
                    <a:pt x="247187" y="930252"/>
                  </a:cubicBezTo>
                  <a:cubicBezTo>
                    <a:pt x="218883" y="820811"/>
                    <a:pt x="205674" y="709011"/>
                    <a:pt x="200485" y="596267"/>
                  </a:cubicBezTo>
                  <a:cubicBezTo>
                    <a:pt x="199070" y="563718"/>
                    <a:pt x="200957" y="568907"/>
                    <a:pt x="170766" y="568435"/>
                  </a:cubicBezTo>
                  <a:cubicBezTo>
                    <a:pt x="117461" y="567492"/>
                    <a:pt x="64155" y="566548"/>
                    <a:pt x="10378" y="565133"/>
                  </a:cubicBezTo>
                  <a:cubicBezTo>
                    <a:pt x="8019" y="565133"/>
                    <a:pt x="5661" y="564661"/>
                    <a:pt x="0" y="563718"/>
                  </a:cubicBezTo>
                  <a:cubicBezTo>
                    <a:pt x="216996" y="375026"/>
                    <a:pt x="431633" y="188220"/>
                    <a:pt x="647686" y="0"/>
                  </a:cubicBezTo>
                  <a:cubicBezTo>
                    <a:pt x="838737" y="188220"/>
                    <a:pt x="1028844" y="375497"/>
                    <a:pt x="1222725" y="565605"/>
                  </a:cubicBezTo>
                  <a:cubicBezTo>
                    <a:pt x="1209517" y="566548"/>
                    <a:pt x="1200554" y="567963"/>
                    <a:pt x="1192063" y="567963"/>
                  </a:cubicBezTo>
                  <a:cubicBezTo>
                    <a:pt x="1147720" y="568435"/>
                    <a:pt x="1103377" y="567963"/>
                    <a:pt x="1058563" y="568435"/>
                  </a:cubicBezTo>
                  <a:cubicBezTo>
                    <a:pt x="1038279" y="568435"/>
                    <a:pt x="1037335" y="568907"/>
                    <a:pt x="1038750" y="588719"/>
                  </a:cubicBezTo>
                  <a:cubicBezTo>
                    <a:pt x="1044411" y="696274"/>
                    <a:pt x="1069885" y="799111"/>
                    <a:pt x="1118001" y="895344"/>
                  </a:cubicBezTo>
                  <a:cubicBezTo>
                    <a:pt x="1239707" y="1140172"/>
                    <a:pt x="1435004" y="1291598"/>
                    <a:pt x="1701532" y="1351507"/>
                  </a:cubicBezTo>
                  <a:cubicBezTo>
                    <a:pt x="1704834" y="1352451"/>
                    <a:pt x="1708607" y="1353394"/>
                    <a:pt x="1717099" y="1355753"/>
                  </a:cubicBezTo>
                  <a:cubicBezTo>
                    <a:pt x="1589260" y="1485950"/>
                    <a:pt x="1464251" y="1613318"/>
                    <a:pt x="1335940" y="1743515"/>
                  </a:cubicBezTo>
                  <a:cubicBezTo>
                    <a:pt x="1466610" y="1893997"/>
                    <a:pt x="1596336" y="2043536"/>
                    <a:pt x="1726533" y="2193546"/>
                  </a:cubicBezTo>
                  <a:cubicBezTo>
                    <a:pt x="1726061" y="2194961"/>
                    <a:pt x="1725118" y="2196377"/>
                    <a:pt x="1724646" y="2197792"/>
                  </a:cubicBezTo>
                  <a:close/>
                </a:path>
              </a:pathLst>
            </a:custGeom>
            <a:solidFill>
              <a:schemeClr val="accent4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ACCCA9E-DE0A-48C6-ADCA-377A3FAE659F}"/>
                </a:ext>
              </a:extLst>
            </p:cNvPr>
            <p:cNvSpPr/>
            <p:nvPr/>
          </p:nvSpPr>
          <p:spPr>
            <a:xfrm>
              <a:off x="5718399" y="4049840"/>
              <a:ext cx="2158144" cy="1774177"/>
            </a:xfrm>
            <a:custGeom>
              <a:avLst/>
              <a:gdLst>
                <a:gd name="connsiteX0" fmla="*/ 565605 w 2158144"/>
                <a:gd name="connsiteY0" fmla="*/ 1774178 h 1774177"/>
                <a:gd name="connsiteX1" fmla="*/ 0 w 2158144"/>
                <a:gd name="connsiteY1" fmla="*/ 1123190 h 1774177"/>
                <a:gd name="connsiteX2" fmla="*/ 564661 w 2158144"/>
                <a:gd name="connsiteY2" fmla="*/ 551453 h 1774177"/>
                <a:gd name="connsiteX3" fmla="*/ 567492 w 2158144"/>
                <a:gd name="connsiteY3" fmla="*/ 618910 h 1774177"/>
                <a:gd name="connsiteX4" fmla="*/ 567492 w 2158144"/>
                <a:gd name="connsiteY4" fmla="*/ 725050 h 1774177"/>
                <a:gd name="connsiteX5" fmla="*/ 587304 w 2158144"/>
                <a:gd name="connsiteY5" fmla="*/ 742504 h 1774177"/>
                <a:gd name="connsiteX6" fmla="*/ 879777 w 2158144"/>
                <a:gd name="connsiteY6" fmla="*/ 653818 h 1774177"/>
                <a:gd name="connsiteX7" fmla="*/ 1312826 w 2158144"/>
                <a:gd name="connsiteY7" fmla="*/ 75949 h 1774177"/>
                <a:gd name="connsiteX8" fmla="*/ 1316599 w 2158144"/>
                <a:gd name="connsiteY8" fmla="*/ 61797 h 1774177"/>
                <a:gd name="connsiteX9" fmla="*/ 1677473 w 2158144"/>
                <a:gd name="connsiteY9" fmla="*/ 416538 h 1774177"/>
                <a:gd name="connsiteX10" fmla="*/ 2157223 w 2158144"/>
                <a:gd name="connsiteY10" fmla="*/ 0 h 1774177"/>
                <a:gd name="connsiteX11" fmla="*/ 2156751 w 2158144"/>
                <a:gd name="connsiteY11" fmla="*/ 83968 h 1774177"/>
                <a:gd name="connsiteX12" fmla="*/ 2110993 w 2158144"/>
                <a:gd name="connsiteY12" fmla="*/ 339174 h 1774177"/>
                <a:gd name="connsiteX13" fmla="*/ 1781254 w 2158144"/>
                <a:gd name="connsiteY13" fmla="*/ 979784 h 1774177"/>
                <a:gd name="connsiteX14" fmla="*/ 1225555 w 2158144"/>
                <a:gd name="connsiteY14" fmla="*/ 1417078 h 1774177"/>
                <a:gd name="connsiteX15" fmla="*/ 799111 w 2158144"/>
                <a:gd name="connsiteY15" fmla="*/ 1556710 h 1774177"/>
                <a:gd name="connsiteX16" fmla="*/ 585417 w 2158144"/>
                <a:gd name="connsiteY16" fmla="*/ 1582184 h 1774177"/>
                <a:gd name="connsiteX17" fmla="*/ 567492 w 2158144"/>
                <a:gd name="connsiteY17" fmla="*/ 1602468 h 1774177"/>
                <a:gd name="connsiteX18" fmla="*/ 567020 w 2158144"/>
                <a:gd name="connsiteY18" fmla="*/ 1758139 h 1774177"/>
                <a:gd name="connsiteX19" fmla="*/ 565605 w 2158144"/>
                <a:gd name="connsiteY19" fmla="*/ 1774178 h 177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8144" h="1774177">
                  <a:moveTo>
                    <a:pt x="565605" y="1774178"/>
                  </a:moveTo>
                  <a:cubicBezTo>
                    <a:pt x="375497" y="1555295"/>
                    <a:pt x="188692" y="1340186"/>
                    <a:pt x="0" y="1123190"/>
                  </a:cubicBezTo>
                  <a:cubicBezTo>
                    <a:pt x="187749" y="933083"/>
                    <a:pt x="375026" y="743447"/>
                    <a:pt x="564661" y="551453"/>
                  </a:cubicBezTo>
                  <a:cubicBezTo>
                    <a:pt x="565605" y="576455"/>
                    <a:pt x="567492" y="597682"/>
                    <a:pt x="567492" y="618910"/>
                  </a:cubicBezTo>
                  <a:cubicBezTo>
                    <a:pt x="567963" y="654290"/>
                    <a:pt x="567492" y="689670"/>
                    <a:pt x="567492" y="725050"/>
                  </a:cubicBezTo>
                  <a:cubicBezTo>
                    <a:pt x="567492" y="743919"/>
                    <a:pt x="567963" y="744390"/>
                    <a:pt x="587304" y="742504"/>
                  </a:cubicBezTo>
                  <a:cubicBezTo>
                    <a:pt x="690613" y="732126"/>
                    <a:pt x="788733" y="702878"/>
                    <a:pt x="879777" y="653818"/>
                  </a:cubicBezTo>
                  <a:cubicBezTo>
                    <a:pt x="1112812" y="527866"/>
                    <a:pt x="1257633" y="334929"/>
                    <a:pt x="1312826" y="75949"/>
                  </a:cubicBezTo>
                  <a:cubicBezTo>
                    <a:pt x="1313769" y="72175"/>
                    <a:pt x="1315184" y="68401"/>
                    <a:pt x="1316599" y="61797"/>
                  </a:cubicBezTo>
                  <a:cubicBezTo>
                    <a:pt x="1437363" y="180673"/>
                    <a:pt x="1557182" y="298134"/>
                    <a:pt x="1677473" y="416538"/>
                  </a:cubicBezTo>
                  <a:cubicBezTo>
                    <a:pt x="1837861" y="277377"/>
                    <a:pt x="1997307" y="138689"/>
                    <a:pt x="2157223" y="0"/>
                  </a:cubicBezTo>
                  <a:cubicBezTo>
                    <a:pt x="2157223" y="28776"/>
                    <a:pt x="2159582" y="56608"/>
                    <a:pt x="2156751" y="83968"/>
                  </a:cubicBezTo>
                  <a:cubicBezTo>
                    <a:pt x="2148260" y="170295"/>
                    <a:pt x="2133165" y="255206"/>
                    <a:pt x="2110993" y="339174"/>
                  </a:cubicBezTo>
                  <a:cubicBezTo>
                    <a:pt x="2048253" y="576926"/>
                    <a:pt x="1938340" y="790620"/>
                    <a:pt x="1781254" y="979784"/>
                  </a:cubicBezTo>
                  <a:cubicBezTo>
                    <a:pt x="1627470" y="1165174"/>
                    <a:pt x="1442080" y="1310939"/>
                    <a:pt x="1225555" y="1417078"/>
                  </a:cubicBezTo>
                  <a:cubicBezTo>
                    <a:pt x="1090169" y="1483592"/>
                    <a:pt x="947706" y="1530765"/>
                    <a:pt x="799111" y="1556710"/>
                  </a:cubicBezTo>
                  <a:cubicBezTo>
                    <a:pt x="728352" y="1568975"/>
                    <a:pt x="656649" y="1575108"/>
                    <a:pt x="585417" y="1582184"/>
                  </a:cubicBezTo>
                  <a:cubicBezTo>
                    <a:pt x="570322" y="1583599"/>
                    <a:pt x="567020" y="1588788"/>
                    <a:pt x="567492" y="1602468"/>
                  </a:cubicBezTo>
                  <a:cubicBezTo>
                    <a:pt x="567963" y="1654358"/>
                    <a:pt x="567492" y="1706249"/>
                    <a:pt x="567020" y="1758139"/>
                  </a:cubicBezTo>
                  <a:cubicBezTo>
                    <a:pt x="567020" y="1761913"/>
                    <a:pt x="566548" y="1765687"/>
                    <a:pt x="565605" y="1774178"/>
                  </a:cubicBezTo>
                  <a:close/>
                </a:path>
              </a:pathLst>
            </a:custGeom>
            <a:solidFill>
              <a:schemeClr val="accent3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37F3C2F-1D2C-483A-8006-C45D8255DA96}"/>
                </a:ext>
              </a:extLst>
            </p:cNvPr>
            <p:cNvSpPr/>
            <p:nvPr/>
          </p:nvSpPr>
          <p:spPr>
            <a:xfrm>
              <a:off x="4556055" y="2108198"/>
              <a:ext cx="2175620" cy="1679831"/>
            </a:xfrm>
            <a:custGeom>
              <a:avLst/>
              <a:gdLst>
                <a:gd name="connsiteX0" fmla="*/ 0 w 2175620"/>
                <a:gd name="connsiteY0" fmla="*/ 1657660 h 1679831"/>
                <a:gd name="connsiteX1" fmla="*/ 531168 w 2175620"/>
                <a:gd name="connsiteY1" fmla="*/ 626930 h 1679831"/>
                <a:gd name="connsiteX2" fmla="*/ 1608601 w 2175620"/>
                <a:gd name="connsiteY2" fmla="*/ 188220 h 1679831"/>
                <a:gd name="connsiteX3" fmla="*/ 1608601 w 2175620"/>
                <a:gd name="connsiteY3" fmla="*/ 1887 h 1679831"/>
                <a:gd name="connsiteX4" fmla="*/ 1612374 w 2175620"/>
                <a:gd name="connsiteY4" fmla="*/ 0 h 1679831"/>
                <a:gd name="connsiteX5" fmla="*/ 2175620 w 2175620"/>
                <a:gd name="connsiteY5" fmla="*/ 648158 h 1679831"/>
                <a:gd name="connsiteX6" fmla="*/ 1613318 w 2175620"/>
                <a:gd name="connsiteY6" fmla="*/ 1218480 h 1679831"/>
                <a:gd name="connsiteX7" fmla="*/ 1609072 w 2175620"/>
                <a:gd name="connsiteY7" fmla="*/ 1216593 h 1679831"/>
                <a:gd name="connsiteX8" fmla="*/ 1608129 w 2175620"/>
                <a:gd name="connsiteY8" fmla="*/ 1201969 h 1679831"/>
                <a:gd name="connsiteX9" fmla="*/ 1607657 w 2175620"/>
                <a:gd name="connsiteY9" fmla="*/ 1043468 h 1679831"/>
                <a:gd name="connsiteX10" fmla="*/ 1589731 w 2175620"/>
                <a:gd name="connsiteY10" fmla="*/ 1026957 h 1679831"/>
                <a:gd name="connsiteX11" fmla="*/ 1279333 w 2175620"/>
                <a:gd name="connsiteY11" fmla="*/ 1115642 h 1679831"/>
                <a:gd name="connsiteX12" fmla="*/ 852888 w 2175620"/>
                <a:gd name="connsiteY12" fmla="*/ 1645867 h 1679831"/>
                <a:gd name="connsiteX13" fmla="*/ 842510 w 2175620"/>
                <a:gd name="connsiteY13" fmla="*/ 1679832 h 1679831"/>
                <a:gd name="connsiteX14" fmla="*/ 828830 w 2175620"/>
                <a:gd name="connsiteY14" fmla="*/ 1667095 h 1679831"/>
                <a:gd name="connsiteX15" fmla="*/ 474561 w 2175620"/>
                <a:gd name="connsiteY15" fmla="*/ 1318958 h 1679831"/>
                <a:gd name="connsiteX16" fmla="*/ 404273 w 2175620"/>
                <a:gd name="connsiteY16" fmla="*/ 1316599 h 1679831"/>
                <a:gd name="connsiteX17" fmla="*/ 58023 w 2175620"/>
                <a:gd name="connsiteY17" fmla="*/ 1617092 h 1679831"/>
                <a:gd name="connsiteX18" fmla="*/ 3774 w 2175620"/>
                <a:gd name="connsiteY18" fmla="*/ 1660019 h 1679831"/>
                <a:gd name="connsiteX19" fmla="*/ 0 w 2175620"/>
                <a:gd name="connsiteY19" fmla="*/ 1657660 h 167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75620" h="1679831">
                  <a:moveTo>
                    <a:pt x="0" y="1657660"/>
                  </a:moveTo>
                  <a:cubicBezTo>
                    <a:pt x="53777" y="1251029"/>
                    <a:pt x="227846" y="904779"/>
                    <a:pt x="531168" y="626930"/>
                  </a:cubicBezTo>
                  <a:cubicBezTo>
                    <a:pt x="834963" y="348609"/>
                    <a:pt x="1195365" y="205674"/>
                    <a:pt x="1608601" y="188220"/>
                  </a:cubicBezTo>
                  <a:cubicBezTo>
                    <a:pt x="1608601" y="125952"/>
                    <a:pt x="1608601" y="64155"/>
                    <a:pt x="1608601" y="1887"/>
                  </a:cubicBezTo>
                  <a:cubicBezTo>
                    <a:pt x="1610016" y="1415"/>
                    <a:pt x="1611431" y="943"/>
                    <a:pt x="1612374" y="0"/>
                  </a:cubicBezTo>
                  <a:cubicBezTo>
                    <a:pt x="1799651" y="215109"/>
                    <a:pt x="1986457" y="430690"/>
                    <a:pt x="2175620" y="648158"/>
                  </a:cubicBezTo>
                  <a:cubicBezTo>
                    <a:pt x="1987872" y="839208"/>
                    <a:pt x="1800595" y="1028844"/>
                    <a:pt x="1613318" y="1218480"/>
                  </a:cubicBezTo>
                  <a:cubicBezTo>
                    <a:pt x="1611903" y="1218008"/>
                    <a:pt x="1610488" y="1217064"/>
                    <a:pt x="1609072" y="1216593"/>
                  </a:cubicBezTo>
                  <a:cubicBezTo>
                    <a:pt x="1608601" y="1211875"/>
                    <a:pt x="1608601" y="1207158"/>
                    <a:pt x="1608129" y="1201969"/>
                  </a:cubicBezTo>
                  <a:cubicBezTo>
                    <a:pt x="1607657" y="1149135"/>
                    <a:pt x="1607185" y="1096301"/>
                    <a:pt x="1607657" y="1043468"/>
                  </a:cubicBezTo>
                  <a:cubicBezTo>
                    <a:pt x="1607657" y="1030259"/>
                    <a:pt x="1602940" y="1026013"/>
                    <a:pt x="1589731" y="1026957"/>
                  </a:cubicBezTo>
                  <a:cubicBezTo>
                    <a:pt x="1480762" y="1036863"/>
                    <a:pt x="1376509" y="1064695"/>
                    <a:pt x="1279333" y="1115642"/>
                  </a:cubicBezTo>
                  <a:cubicBezTo>
                    <a:pt x="1061393" y="1230744"/>
                    <a:pt x="918459" y="1407172"/>
                    <a:pt x="852888" y="1645867"/>
                  </a:cubicBezTo>
                  <a:cubicBezTo>
                    <a:pt x="850058" y="1656245"/>
                    <a:pt x="846284" y="1667095"/>
                    <a:pt x="842510" y="1679832"/>
                  </a:cubicBezTo>
                  <a:cubicBezTo>
                    <a:pt x="836850" y="1674643"/>
                    <a:pt x="832604" y="1670869"/>
                    <a:pt x="828830" y="1667095"/>
                  </a:cubicBezTo>
                  <a:cubicBezTo>
                    <a:pt x="710898" y="1551049"/>
                    <a:pt x="592965" y="1435004"/>
                    <a:pt x="474561" y="1318958"/>
                  </a:cubicBezTo>
                  <a:cubicBezTo>
                    <a:pt x="439653" y="1284993"/>
                    <a:pt x="440124" y="1284993"/>
                    <a:pt x="404273" y="1316599"/>
                  </a:cubicBezTo>
                  <a:cubicBezTo>
                    <a:pt x="289171" y="1417078"/>
                    <a:pt x="173597" y="1517085"/>
                    <a:pt x="58023" y="1617092"/>
                  </a:cubicBezTo>
                  <a:cubicBezTo>
                    <a:pt x="40569" y="1632187"/>
                    <a:pt x="21700" y="1645867"/>
                    <a:pt x="3774" y="1660019"/>
                  </a:cubicBezTo>
                  <a:cubicBezTo>
                    <a:pt x="2359" y="1659547"/>
                    <a:pt x="1415" y="1658604"/>
                    <a:pt x="0" y="1657660"/>
                  </a:cubicBezTo>
                  <a:close/>
                </a:path>
              </a:pathLst>
            </a:custGeom>
            <a:solidFill>
              <a:schemeClr val="accent1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3E2E458-F100-4591-A579-8EFE994E999D}"/>
                </a:ext>
              </a:extLst>
            </p:cNvPr>
            <p:cNvSpPr/>
            <p:nvPr/>
          </p:nvSpPr>
          <p:spPr>
            <a:xfrm>
              <a:off x="6379765" y="2304909"/>
              <a:ext cx="1665679" cy="2124201"/>
            </a:xfrm>
            <a:custGeom>
              <a:avLst/>
              <a:gdLst>
                <a:gd name="connsiteX0" fmla="*/ 1665680 w 1665679"/>
                <a:gd name="connsiteY0" fmla="*/ 1562843 h 2124201"/>
                <a:gd name="connsiteX1" fmla="*/ 1019881 w 1665679"/>
                <a:gd name="connsiteY1" fmla="*/ 2124202 h 2124201"/>
                <a:gd name="connsiteX2" fmla="*/ 444842 w 1665679"/>
                <a:gd name="connsiteY2" fmla="*/ 1558125 h 2124201"/>
                <a:gd name="connsiteX3" fmla="*/ 659951 w 1665679"/>
                <a:gd name="connsiteY3" fmla="*/ 1558125 h 2124201"/>
                <a:gd name="connsiteX4" fmla="*/ 5189 w 1665679"/>
                <a:gd name="connsiteY4" fmla="*/ 842039 h 2124201"/>
                <a:gd name="connsiteX5" fmla="*/ 389178 w 1665679"/>
                <a:gd name="connsiteY5" fmla="*/ 451918 h 2124201"/>
                <a:gd name="connsiteX6" fmla="*/ 0 w 1665679"/>
                <a:gd name="connsiteY6" fmla="*/ 3774 h 2124201"/>
                <a:gd name="connsiteX7" fmla="*/ 1887 w 1665679"/>
                <a:gd name="connsiteY7" fmla="*/ 0 h 2124201"/>
                <a:gd name="connsiteX8" fmla="*/ 90572 w 1665679"/>
                <a:gd name="connsiteY8" fmla="*/ 11322 h 2124201"/>
                <a:gd name="connsiteX9" fmla="*/ 1335940 w 1665679"/>
                <a:gd name="connsiteY9" fmla="*/ 931667 h 2124201"/>
                <a:gd name="connsiteX10" fmla="*/ 1487837 w 1665679"/>
                <a:gd name="connsiteY10" fmla="*/ 1428399 h 2124201"/>
                <a:gd name="connsiteX11" fmla="*/ 1499631 w 1665679"/>
                <a:gd name="connsiteY11" fmla="*/ 1540200 h 2124201"/>
                <a:gd name="connsiteX12" fmla="*/ 1515198 w 1665679"/>
                <a:gd name="connsiteY12" fmla="*/ 1556238 h 2124201"/>
                <a:gd name="connsiteX13" fmla="*/ 1642093 w 1665679"/>
                <a:gd name="connsiteY13" fmla="*/ 1557182 h 2124201"/>
                <a:gd name="connsiteX14" fmla="*/ 1662378 w 1665679"/>
                <a:gd name="connsiteY14" fmla="*/ 1557182 h 2124201"/>
                <a:gd name="connsiteX15" fmla="*/ 1665680 w 1665679"/>
                <a:gd name="connsiteY15" fmla="*/ 1562843 h 21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5679" h="2124201">
                  <a:moveTo>
                    <a:pt x="1665680" y="1562843"/>
                  </a:moveTo>
                  <a:cubicBezTo>
                    <a:pt x="1450571" y="1749648"/>
                    <a:pt x="1235462" y="1936453"/>
                    <a:pt x="1019881" y="2124202"/>
                  </a:cubicBezTo>
                  <a:cubicBezTo>
                    <a:pt x="827887" y="1935510"/>
                    <a:pt x="638251" y="1748233"/>
                    <a:pt x="444842" y="1558125"/>
                  </a:cubicBezTo>
                  <a:cubicBezTo>
                    <a:pt x="519847" y="1558125"/>
                    <a:pt x="589663" y="1558125"/>
                    <a:pt x="659951" y="1558125"/>
                  </a:cubicBezTo>
                  <a:cubicBezTo>
                    <a:pt x="639666" y="1301032"/>
                    <a:pt x="430690" y="937328"/>
                    <a:pt x="5189" y="842039"/>
                  </a:cubicBezTo>
                  <a:cubicBezTo>
                    <a:pt x="133500" y="711841"/>
                    <a:pt x="260867" y="582587"/>
                    <a:pt x="389178" y="451918"/>
                  </a:cubicBezTo>
                  <a:cubicBezTo>
                    <a:pt x="258980" y="301907"/>
                    <a:pt x="129726" y="152841"/>
                    <a:pt x="0" y="3774"/>
                  </a:cubicBezTo>
                  <a:cubicBezTo>
                    <a:pt x="472" y="2359"/>
                    <a:pt x="1415" y="1415"/>
                    <a:pt x="1887" y="0"/>
                  </a:cubicBezTo>
                  <a:cubicBezTo>
                    <a:pt x="31606" y="3774"/>
                    <a:pt x="61325" y="6133"/>
                    <a:pt x="90572" y="11322"/>
                  </a:cubicBezTo>
                  <a:cubicBezTo>
                    <a:pt x="658064" y="111800"/>
                    <a:pt x="1073658" y="419368"/>
                    <a:pt x="1335940" y="931667"/>
                  </a:cubicBezTo>
                  <a:cubicBezTo>
                    <a:pt x="1415663" y="1087810"/>
                    <a:pt x="1464251" y="1254331"/>
                    <a:pt x="1487837" y="1428399"/>
                  </a:cubicBezTo>
                  <a:cubicBezTo>
                    <a:pt x="1493027" y="1465666"/>
                    <a:pt x="1496800" y="1502933"/>
                    <a:pt x="1499631" y="1540200"/>
                  </a:cubicBezTo>
                  <a:cubicBezTo>
                    <a:pt x="1500574" y="1551521"/>
                    <a:pt x="1503405" y="1556238"/>
                    <a:pt x="1515198" y="1556238"/>
                  </a:cubicBezTo>
                  <a:cubicBezTo>
                    <a:pt x="1557654" y="1556238"/>
                    <a:pt x="1599638" y="1556710"/>
                    <a:pt x="1642093" y="1557182"/>
                  </a:cubicBezTo>
                  <a:cubicBezTo>
                    <a:pt x="1648698" y="1557182"/>
                    <a:pt x="1655774" y="1557182"/>
                    <a:pt x="1662378" y="1557182"/>
                  </a:cubicBezTo>
                  <a:cubicBezTo>
                    <a:pt x="1663321" y="1559069"/>
                    <a:pt x="1664736" y="1560956"/>
                    <a:pt x="1665680" y="1562843"/>
                  </a:cubicBezTo>
                  <a:close/>
                </a:path>
              </a:pathLst>
            </a:custGeom>
            <a:solidFill>
              <a:schemeClr val="accent2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79E8576-0031-4A4E-8CFB-3F4C5E779159}"/>
              </a:ext>
            </a:extLst>
          </p:cNvPr>
          <p:cNvGrpSpPr/>
          <p:nvPr/>
        </p:nvGrpSpPr>
        <p:grpSpPr>
          <a:xfrm>
            <a:off x="8322980" y="3530518"/>
            <a:ext cx="2880000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C716C4-B0C9-4267-B8DF-9E8B793C1EB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A1343E-818A-45EE-8A97-E58A49AC94C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97E8977-CDD9-4216-97E1-82A75D19F847}"/>
              </a:ext>
            </a:extLst>
          </p:cNvPr>
          <p:cNvGrpSpPr/>
          <p:nvPr/>
        </p:nvGrpSpPr>
        <p:grpSpPr>
          <a:xfrm>
            <a:off x="801564" y="3530518"/>
            <a:ext cx="2880000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C7B039-48A4-4745-903C-8A4BEC93EFD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208E0D-29A3-4411-B825-C674A85FC03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4385420-6370-443E-A3F1-C1AFFE431250}"/>
              </a:ext>
            </a:extLst>
          </p:cNvPr>
          <p:cNvGrpSpPr/>
          <p:nvPr/>
        </p:nvGrpSpPr>
        <p:grpSpPr>
          <a:xfrm>
            <a:off x="7523945" y="5090783"/>
            <a:ext cx="2880000" cy="923330"/>
            <a:chOff x="3017859" y="4283314"/>
            <a:chExt cx="189084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8F3C2D-29A6-44EC-95C8-EF509A8B194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411048-4C73-4D89-B35D-89EEEEF7F74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81B284C-F884-49C9-9974-AF6955FDFE8B}"/>
              </a:ext>
            </a:extLst>
          </p:cNvPr>
          <p:cNvGrpSpPr/>
          <p:nvPr/>
        </p:nvGrpSpPr>
        <p:grpSpPr>
          <a:xfrm>
            <a:off x="2021397" y="184967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949272-11C8-4A1D-8EA5-3B68503F76F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8AA782-DC0D-4555-AADA-FC9EAD27035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5A5AC296-B822-4D28-8DCD-9EB0356047BA}"/>
              </a:ext>
            </a:extLst>
          </p:cNvPr>
          <p:cNvSpPr/>
          <p:nvPr/>
        </p:nvSpPr>
        <p:spPr>
          <a:xfrm flipH="1">
            <a:off x="5781630" y="3740806"/>
            <a:ext cx="666508" cy="5498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3EA575E3-9E79-4485-A321-059390E66C8B}"/>
              </a:ext>
            </a:extLst>
          </p:cNvPr>
          <p:cNvSpPr/>
          <p:nvPr/>
        </p:nvSpPr>
        <p:spPr>
          <a:xfrm>
            <a:off x="4740392" y="392662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4A326374-D538-4D4D-81AB-36CDB4B64E69}"/>
              </a:ext>
            </a:extLst>
          </p:cNvPr>
          <p:cNvSpPr>
            <a:spLocks noChangeAspect="1"/>
          </p:cNvSpPr>
          <p:nvPr/>
        </p:nvSpPr>
        <p:spPr>
          <a:xfrm rot="9900000">
            <a:off x="5851738" y="265807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A6CC678B-AE40-4DD1-887B-5FAF5BFC5A09}"/>
              </a:ext>
            </a:extLst>
          </p:cNvPr>
          <p:cNvSpPr/>
          <p:nvPr/>
        </p:nvSpPr>
        <p:spPr>
          <a:xfrm>
            <a:off x="7144310" y="382790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6ECF752B-7B09-4932-BF30-0EFAB1FB4D98}"/>
              </a:ext>
            </a:extLst>
          </p:cNvPr>
          <p:cNvSpPr>
            <a:spLocks noChangeAspect="1"/>
          </p:cNvSpPr>
          <p:nvPr/>
        </p:nvSpPr>
        <p:spPr>
          <a:xfrm>
            <a:off x="6048030" y="506738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A54A99-CF53-426F-9AD7-9A644B0020F2}"/>
              </a:ext>
            </a:extLst>
          </p:cNvPr>
          <p:cNvSpPr txBox="1"/>
          <p:nvPr/>
        </p:nvSpPr>
        <p:spPr>
          <a:xfrm rot="3165547">
            <a:off x="5951767" y="3067035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78E94-D28B-470A-B623-FA2676844F9A}"/>
              </a:ext>
            </a:extLst>
          </p:cNvPr>
          <p:cNvSpPr txBox="1"/>
          <p:nvPr/>
        </p:nvSpPr>
        <p:spPr>
          <a:xfrm rot="8105719">
            <a:off x="5845026" y="4216650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5B41FC-961A-415C-8348-A0E01AF756E0}"/>
              </a:ext>
            </a:extLst>
          </p:cNvPr>
          <p:cNvSpPr txBox="1"/>
          <p:nvPr/>
        </p:nvSpPr>
        <p:spPr>
          <a:xfrm rot="13758137">
            <a:off x="4692693" y="4174959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FCFE7-0C87-4FCF-8C27-4D7AE89DF45D}"/>
              </a:ext>
            </a:extLst>
          </p:cNvPr>
          <p:cNvSpPr txBox="1"/>
          <p:nvPr/>
        </p:nvSpPr>
        <p:spPr>
          <a:xfrm rot="18981325">
            <a:off x="4758644" y="2950535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B32348B-1671-4E28-BCB6-5733B540ACD2}"/>
              </a:ext>
            </a:extLst>
          </p:cNvPr>
          <p:cNvSpPr/>
          <p:nvPr/>
        </p:nvSpPr>
        <p:spPr>
          <a:xfrm>
            <a:off x="9660305" y="1891567"/>
            <a:ext cx="121920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12">
            <a:extLst>
              <a:ext uri="{FF2B5EF4-FFF2-40B4-BE49-F238E27FC236}">
                <a16:creationId xmlns:a16="http://schemas.microsoft.com/office/drawing/2014/main" id="{6E122EEE-8B34-4AD0-BD40-C5258F71DA1E}"/>
              </a:ext>
            </a:extLst>
          </p:cNvPr>
          <p:cNvSpPr/>
          <p:nvPr/>
        </p:nvSpPr>
        <p:spPr>
          <a:xfrm>
            <a:off x="6810174" y="1891567"/>
            <a:ext cx="1219200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DC5EFBC8-A39C-4DD2-9F2B-A49066246C1B}"/>
              </a:ext>
            </a:extLst>
          </p:cNvPr>
          <p:cNvSpPr/>
          <p:nvPr/>
        </p:nvSpPr>
        <p:spPr>
          <a:xfrm>
            <a:off x="3969568" y="1891567"/>
            <a:ext cx="12192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1F4AA096-85E5-47EC-933B-9E0B95E6FFF8}"/>
              </a:ext>
            </a:extLst>
          </p:cNvPr>
          <p:cNvGrpSpPr/>
          <p:nvPr/>
        </p:nvGrpSpPr>
        <p:grpSpPr>
          <a:xfrm>
            <a:off x="4021506" y="1962317"/>
            <a:ext cx="1115325" cy="1077701"/>
            <a:chOff x="10069881" y="1900650"/>
            <a:chExt cx="1115325" cy="1077701"/>
          </a:xfrm>
        </p:grpSpPr>
        <p:graphicFrame>
          <p:nvGraphicFramePr>
            <p:cNvPr id="7" name="Chart 2">
              <a:extLst>
                <a:ext uri="{FF2B5EF4-FFF2-40B4-BE49-F238E27FC236}">
                  <a16:creationId xmlns:a16="http://schemas.microsoft.com/office/drawing/2014/main" id="{14117871-B92C-4123-93CD-2EBD22393D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500689"/>
                </p:ext>
              </p:extLst>
            </p:nvPr>
          </p:nvGraphicFramePr>
          <p:xfrm>
            <a:off x="10069881" y="1900650"/>
            <a:ext cx="1115325" cy="1077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4F2BBE-61C6-4DC8-904B-442EE2386190}"/>
                </a:ext>
              </a:extLst>
            </p:cNvPr>
            <p:cNvSpPr txBox="1"/>
            <p:nvPr/>
          </p:nvSpPr>
          <p:spPr>
            <a:xfrm>
              <a:off x="10311133" y="2239445"/>
              <a:ext cx="6499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60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A2F50C8-4CF5-492F-ABC7-36A060C8223A}"/>
              </a:ext>
            </a:extLst>
          </p:cNvPr>
          <p:cNvGrpSpPr/>
          <p:nvPr/>
        </p:nvGrpSpPr>
        <p:grpSpPr>
          <a:xfrm>
            <a:off x="6864719" y="1962317"/>
            <a:ext cx="1115325" cy="1077701"/>
            <a:chOff x="10069881" y="3411533"/>
            <a:chExt cx="1115325" cy="1077701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8D37AAF2-D5CD-4341-889C-CDC6A6FBB7A8}"/>
                </a:ext>
              </a:extLst>
            </p:cNvPr>
            <p:cNvGraphicFramePr/>
            <p:nvPr/>
          </p:nvGraphicFramePr>
          <p:xfrm>
            <a:off x="10069881" y="3411533"/>
            <a:ext cx="1115325" cy="1077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0D9B5D-6F69-4264-97B7-F7BE65A4C47A}"/>
                </a:ext>
              </a:extLst>
            </p:cNvPr>
            <p:cNvSpPr txBox="1"/>
            <p:nvPr/>
          </p:nvSpPr>
          <p:spPr>
            <a:xfrm>
              <a:off x="10311133" y="3750328"/>
              <a:ext cx="6499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80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DF512A-7447-4DE4-9E33-559AAD3B62C9}"/>
              </a:ext>
            </a:extLst>
          </p:cNvPr>
          <p:cNvGrpSpPr/>
          <p:nvPr/>
        </p:nvGrpSpPr>
        <p:grpSpPr>
          <a:xfrm>
            <a:off x="9707931" y="1962317"/>
            <a:ext cx="1115325" cy="1077701"/>
            <a:chOff x="10069881" y="4909323"/>
            <a:chExt cx="1115325" cy="1077701"/>
          </a:xfrm>
        </p:grpSpPr>
        <p:graphicFrame>
          <p:nvGraphicFramePr>
            <p:cNvPr id="13" name="Chart 9">
              <a:extLst>
                <a:ext uri="{FF2B5EF4-FFF2-40B4-BE49-F238E27FC236}">
                  <a16:creationId xmlns:a16="http://schemas.microsoft.com/office/drawing/2014/main" id="{6981D416-4062-49AA-B402-D3AD68A337A0}"/>
                </a:ext>
              </a:extLst>
            </p:cNvPr>
            <p:cNvGraphicFramePr/>
            <p:nvPr/>
          </p:nvGraphicFramePr>
          <p:xfrm>
            <a:off x="10069881" y="4909323"/>
            <a:ext cx="1115325" cy="1077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472798-4A20-46F0-9463-F9DB03EE521F}"/>
                </a:ext>
              </a:extLst>
            </p:cNvPr>
            <p:cNvSpPr txBox="1"/>
            <p:nvPr/>
          </p:nvSpPr>
          <p:spPr>
            <a:xfrm>
              <a:off x="10311133" y="5248118"/>
              <a:ext cx="64991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1F20585D-5A75-45EA-8EBA-BD7D6C2C95A7}"/>
              </a:ext>
            </a:extLst>
          </p:cNvPr>
          <p:cNvGrpSpPr/>
          <p:nvPr/>
        </p:nvGrpSpPr>
        <p:grpSpPr>
          <a:xfrm>
            <a:off x="5593868" y="2348387"/>
            <a:ext cx="813815" cy="305561"/>
            <a:chOff x="5088344" y="2246786"/>
            <a:chExt cx="813815" cy="305561"/>
          </a:xfrm>
        </p:grpSpPr>
        <p:sp>
          <p:nvSpPr>
            <p:cNvPr id="16" name="Arrow: Chevron 14">
              <a:extLst>
                <a:ext uri="{FF2B5EF4-FFF2-40B4-BE49-F238E27FC236}">
                  <a16:creationId xmlns:a16="http://schemas.microsoft.com/office/drawing/2014/main" id="{C2B1676E-5F2D-44C8-9990-A1832981B019}"/>
                </a:ext>
              </a:extLst>
            </p:cNvPr>
            <p:cNvSpPr/>
            <p:nvPr/>
          </p:nvSpPr>
          <p:spPr>
            <a:xfrm>
              <a:off x="5088344" y="2246786"/>
              <a:ext cx="305561" cy="30556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5">
              <a:extLst>
                <a:ext uri="{FF2B5EF4-FFF2-40B4-BE49-F238E27FC236}">
                  <a16:creationId xmlns:a16="http://schemas.microsoft.com/office/drawing/2014/main" id="{58DDD7E2-8FE7-4368-9FCF-40BFAA599B42}"/>
                </a:ext>
              </a:extLst>
            </p:cNvPr>
            <p:cNvSpPr/>
            <p:nvPr/>
          </p:nvSpPr>
          <p:spPr>
            <a:xfrm>
              <a:off x="5342471" y="2246786"/>
              <a:ext cx="305561" cy="30556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6">
              <a:extLst>
                <a:ext uri="{FF2B5EF4-FFF2-40B4-BE49-F238E27FC236}">
                  <a16:creationId xmlns:a16="http://schemas.microsoft.com/office/drawing/2014/main" id="{7E445248-3F6C-4D07-A1C8-F20DA085DC48}"/>
                </a:ext>
              </a:extLst>
            </p:cNvPr>
            <p:cNvSpPr/>
            <p:nvPr/>
          </p:nvSpPr>
          <p:spPr>
            <a:xfrm>
              <a:off x="5596598" y="2246786"/>
              <a:ext cx="305561" cy="30556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33EC87-F026-4F04-A219-2FF298946052}"/>
              </a:ext>
            </a:extLst>
          </p:cNvPr>
          <p:cNvGrpSpPr/>
          <p:nvPr/>
        </p:nvGrpSpPr>
        <p:grpSpPr>
          <a:xfrm>
            <a:off x="8437080" y="2348387"/>
            <a:ext cx="813815" cy="305561"/>
            <a:chOff x="5088344" y="2246786"/>
            <a:chExt cx="813815" cy="305561"/>
          </a:xfrm>
          <a:solidFill>
            <a:schemeClr val="accent3"/>
          </a:solidFill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919EA3ED-853C-4203-8E30-7A75B9F535BA}"/>
                </a:ext>
              </a:extLst>
            </p:cNvPr>
            <p:cNvSpPr/>
            <p:nvPr/>
          </p:nvSpPr>
          <p:spPr>
            <a:xfrm>
              <a:off x="5088344" y="2246786"/>
              <a:ext cx="305561" cy="3055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78C5DB4D-A03A-445C-8FCD-41917B57A8AA}"/>
                </a:ext>
              </a:extLst>
            </p:cNvPr>
            <p:cNvSpPr/>
            <p:nvPr/>
          </p:nvSpPr>
          <p:spPr>
            <a:xfrm>
              <a:off x="5342471" y="2246786"/>
              <a:ext cx="305561" cy="3055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CC1F33FA-4298-468C-A36C-8D15E1ABE135}"/>
                </a:ext>
              </a:extLst>
            </p:cNvPr>
            <p:cNvSpPr/>
            <p:nvPr/>
          </p:nvSpPr>
          <p:spPr>
            <a:xfrm>
              <a:off x="5596598" y="2246786"/>
              <a:ext cx="305561" cy="3055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49EC2B-6183-44AC-B188-8E2B28B4130C}"/>
              </a:ext>
            </a:extLst>
          </p:cNvPr>
          <p:cNvSpPr/>
          <p:nvPr/>
        </p:nvSpPr>
        <p:spPr>
          <a:xfrm>
            <a:off x="762001" y="3378813"/>
            <a:ext cx="10667999" cy="2771159"/>
          </a:xfrm>
          <a:prstGeom prst="roundRect">
            <a:avLst>
              <a:gd name="adj" fmla="val 841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E781FD6D-CDD9-4175-9CC5-B8F28239075C}"/>
              </a:ext>
            </a:extLst>
          </p:cNvPr>
          <p:cNvGrpSpPr/>
          <p:nvPr/>
        </p:nvGrpSpPr>
        <p:grpSpPr>
          <a:xfrm>
            <a:off x="1143677" y="3572685"/>
            <a:ext cx="9904647" cy="646331"/>
            <a:chOff x="1034073" y="3424523"/>
            <a:chExt cx="9904647" cy="6463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50A1E2-45FB-4F7B-8F97-40774D984616}"/>
                </a:ext>
              </a:extLst>
            </p:cNvPr>
            <p:cNvSpPr txBox="1"/>
            <p:nvPr/>
          </p:nvSpPr>
          <p:spPr>
            <a:xfrm>
              <a:off x="1034073" y="3516856"/>
              <a:ext cx="2223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A592CF-ECA3-4C5E-9B50-D4AA880A8E67}"/>
                </a:ext>
              </a:extLst>
            </p:cNvPr>
            <p:cNvSpPr txBox="1"/>
            <p:nvPr/>
          </p:nvSpPr>
          <p:spPr>
            <a:xfrm>
              <a:off x="3658075" y="3424523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B4246F-BDBF-4ABD-817D-E56D804C2337}"/>
                </a:ext>
              </a:extLst>
            </p:cNvPr>
            <p:cNvSpPr txBox="1"/>
            <p:nvPr/>
          </p:nvSpPr>
          <p:spPr>
            <a:xfrm>
              <a:off x="7498660" y="3424523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697CAA31-D45E-496A-B348-19EED58E570A}"/>
              </a:ext>
            </a:extLst>
          </p:cNvPr>
          <p:cNvGrpSpPr/>
          <p:nvPr/>
        </p:nvGrpSpPr>
        <p:grpSpPr>
          <a:xfrm>
            <a:off x="1143677" y="4441227"/>
            <a:ext cx="9904647" cy="646331"/>
            <a:chOff x="1034073" y="3424523"/>
            <a:chExt cx="9904647" cy="6463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BFE08E-71A4-4647-A27C-BF9FFFE06D4E}"/>
                </a:ext>
              </a:extLst>
            </p:cNvPr>
            <p:cNvSpPr txBox="1"/>
            <p:nvPr/>
          </p:nvSpPr>
          <p:spPr>
            <a:xfrm>
              <a:off x="1034073" y="3516856"/>
              <a:ext cx="2223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63E831-A7AD-4A2B-B1B4-F2DF171E56F0}"/>
                </a:ext>
              </a:extLst>
            </p:cNvPr>
            <p:cNvSpPr txBox="1"/>
            <p:nvPr/>
          </p:nvSpPr>
          <p:spPr>
            <a:xfrm>
              <a:off x="3658075" y="3424523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2B2A7E-EA19-4463-89EE-FC68E2D80555}"/>
                </a:ext>
              </a:extLst>
            </p:cNvPr>
            <p:cNvSpPr txBox="1"/>
            <p:nvPr/>
          </p:nvSpPr>
          <p:spPr>
            <a:xfrm>
              <a:off x="7498660" y="3424523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D24BF31B-841E-410F-9998-F377DFF91416}"/>
              </a:ext>
            </a:extLst>
          </p:cNvPr>
          <p:cNvGrpSpPr/>
          <p:nvPr/>
        </p:nvGrpSpPr>
        <p:grpSpPr>
          <a:xfrm>
            <a:off x="1143677" y="5309769"/>
            <a:ext cx="9904647" cy="646331"/>
            <a:chOff x="1034073" y="3424523"/>
            <a:chExt cx="9904647" cy="646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B6F6F5-CF9A-4309-9F5A-7954DE226AB4}"/>
                </a:ext>
              </a:extLst>
            </p:cNvPr>
            <p:cNvSpPr txBox="1"/>
            <p:nvPr/>
          </p:nvSpPr>
          <p:spPr>
            <a:xfrm>
              <a:off x="1034073" y="3516856"/>
              <a:ext cx="2223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952B8B-09E8-40EF-8A85-75128B60E739}"/>
                </a:ext>
              </a:extLst>
            </p:cNvPr>
            <p:cNvSpPr txBox="1"/>
            <p:nvPr/>
          </p:nvSpPr>
          <p:spPr>
            <a:xfrm>
              <a:off x="3658075" y="3424523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11D7FA-3427-4AB1-9D24-C3E374C1818D}"/>
                </a:ext>
              </a:extLst>
            </p:cNvPr>
            <p:cNvSpPr txBox="1"/>
            <p:nvPr/>
          </p:nvSpPr>
          <p:spPr>
            <a:xfrm>
              <a:off x="7498660" y="3424523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E34B096-B116-4213-9CCF-9F9A20864EBE}"/>
              </a:ext>
            </a:extLst>
          </p:cNvPr>
          <p:cNvSpPr txBox="1"/>
          <p:nvPr/>
        </p:nvSpPr>
        <p:spPr>
          <a:xfrm>
            <a:off x="1179264" y="1659954"/>
            <a:ext cx="2337796" cy="855491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Power</a:t>
            </a:r>
          </a:p>
          <a:p>
            <a:pPr>
              <a:lnSpc>
                <a:spcPts val="3500"/>
              </a:lnSpc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C8FD64-3074-4237-BC86-3C8FD6A3FCC5}"/>
              </a:ext>
            </a:extLst>
          </p:cNvPr>
          <p:cNvSpPr txBox="1"/>
          <p:nvPr/>
        </p:nvSpPr>
        <p:spPr>
          <a:xfrm>
            <a:off x="1177821" y="2679880"/>
            <a:ext cx="2338963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435DF8-90AF-4F44-AFEA-5AD50556C79A}"/>
              </a:ext>
            </a:extLst>
          </p:cNvPr>
          <p:cNvGrpSpPr/>
          <p:nvPr/>
        </p:nvGrpSpPr>
        <p:grpSpPr>
          <a:xfrm>
            <a:off x="8024091" y="3559764"/>
            <a:ext cx="3302000" cy="2364295"/>
            <a:chOff x="8040255" y="3541291"/>
            <a:chExt cx="3302000" cy="2364295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A85619D-BF23-4BE1-8821-C2402CF0CE9E}"/>
                </a:ext>
              </a:extLst>
            </p:cNvPr>
            <p:cNvGrpSpPr/>
            <p:nvPr/>
          </p:nvGrpSpPr>
          <p:grpSpPr>
            <a:xfrm>
              <a:off x="8040255" y="3541291"/>
              <a:ext cx="3302000" cy="646331"/>
              <a:chOff x="8086437" y="3541291"/>
              <a:chExt cx="3302000" cy="64633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80FDFF-655C-4E1C-B872-65DA77F47009}"/>
                  </a:ext>
                </a:extLst>
              </p:cNvPr>
              <p:cNvSpPr txBox="1"/>
              <p:nvPr/>
            </p:nvSpPr>
            <p:spPr>
              <a:xfrm>
                <a:off x="8357756" y="3541291"/>
                <a:ext cx="30306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4" name="타원 3">
                <a:extLst>
                  <a:ext uri="{FF2B5EF4-FFF2-40B4-BE49-F238E27FC236}">
                    <a16:creationId xmlns:a16="http://schemas.microsoft.com/office/drawing/2014/main" id="{9C7E74C0-7642-433E-9EF5-BD5862CA7A89}"/>
                  </a:ext>
                </a:extLst>
              </p:cNvPr>
              <p:cNvSpPr/>
              <p:nvPr/>
            </p:nvSpPr>
            <p:spPr>
              <a:xfrm>
                <a:off x="8086437" y="3596707"/>
                <a:ext cx="175491" cy="1754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8E87B46-21C7-4D8F-B899-4BE7F6BD4AA9}"/>
                </a:ext>
              </a:extLst>
            </p:cNvPr>
            <p:cNvGrpSpPr/>
            <p:nvPr/>
          </p:nvGrpSpPr>
          <p:grpSpPr>
            <a:xfrm>
              <a:off x="8040255" y="4400273"/>
              <a:ext cx="3302000" cy="646331"/>
              <a:chOff x="8086437" y="3541291"/>
              <a:chExt cx="3302000" cy="64633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2F119-C292-4086-A604-BDEA0CE1D4D2}"/>
                  </a:ext>
                </a:extLst>
              </p:cNvPr>
              <p:cNvSpPr txBox="1"/>
              <p:nvPr/>
            </p:nvSpPr>
            <p:spPr>
              <a:xfrm>
                <a:off x="8357756" y="3541291"/>
                <a:ext cx="30306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DD3846B0-C638-4381-A398-4D6865CAC4E3}"/>
                  </a:ext>
                </a:extLst>
              </p:cNvPr>
              <p:cNvSpPr/>
              <p:nvPr/>
            </p:nvSpPr>
            <p:spPr>
              <a:xfrm>
                <a:off x="8086437" y="3596707"/>
                <a:ext cx="175491" cy="1754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52A644E-3C69-411B-8D08-ECCF58301727}"/>
                </a:ext>
              </a:extLst>
            </p:cNvPr>
            <p:cNvGrpSpPr/>
            <p:nvPr/>
          </p:nvGrpSpPr>
          <p:grpSpPr>
            <a:xfrm>
              <a:off x="8040255" y="5259255"/>
              <a:ext cx="3302000" cy="646331"/>
              <a:chOff x="8086437" y="3541291"/>
              <a:chExt cx="3302000" cy="6463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75D6B-769A-4CAD-BE80-54F43D473D87}"/>
                  </a:ext>
                </a:extLst>
              </p:cNvPr>
              <p:cNvSpPr txBox="1"/>
              <p:nvPr/>
            </p:nvSpPr>
            <p:spPr>
              <a:xfrm>
                <a:off x="8357756" y="3541291"/>
                <a:ext cx="30306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893A8122-9E8F-4143-AAE7-525AF67D1C1F}"/>
                  </a:ext>
                </a:extLst>
              </p:cNvPr>
              <p:cNvSpPr/>
              <p:nvPr/>
            </p:nvSpPr>
            <p:spPr>
              <a:xfrm>
                <a:off x="8086437" y="3596707"/>
                <a:ext cx="175491" cy="1754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F4E6E91-7BEF-4272-BC87-661FDCEFCCC1}"/>
              </a:ext>
            </a:extLst>
          </p:cNvPr>
          <p:cNvGrpSpPr/>
          <p:nvPr/>
        </p:nvGrpSpPr>
        <p:grpSpPr>
          <a:xfrm flipH="1">
            <a:off x="865909" y="3559764"/>
            <a:ext cx="3302000" cy="2364295"/>
            <a:chOff x="8040255" y="3541291"/>
            <a:chExt cx="3302000" cy="236429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FAD87B5-12A3-48F2-BF0A-7C487D503AC8}"/>
                </a:ext>
              </a:extLst>
            </p:cNvPr>
            <p:cNvGrpSpPr/>
            <p:nvPr/>
          </p:nvGrpSpPr>
          <p:grpSpPr>
            <a:xfrm>
              <a:off x="8040255" y="3541291"/>
              <a:ext cx="3302000" cy="646331"/>
              <a:chOff x="8086437" y="3541291"/>
              <a:chExt cx="3302000" cy="64633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5760B7-8452-487A-BC89-3C75AF9502C7}"/>
                  </a:ext>
                </a:extLst>
              </p:cNvPr>
              <p:cNvSpPr txBox="1"/>
              <p:nvPr/>
            </p:nvSpPr>
            <p:spPr>
              <a:xfrm>
                <a:off x="8357756" y="3541291"/>
                <a:ext cx="30306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96D8CE09-DB78-4AF5-992B-91146300C27D}"/>
                  </a:ext>
                </a:extLst>
              </p:cNvPr>
              <p:cNvSpPr/>
              <p:nvPr/>
            </p:nvSpPr>
            <p:spPr>
              <a:xfrm>
                <a:off x="8086437" y="3596707"/>
                <a:ext cx="175491" cy="1754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A2D38A8-520D-4BAA-8B97-E76391F6D32B}"/>
                </a:ext>
              </a:extLst>
            </p:cNvPr>
            <p:cNvGrpSpPr/>
            <p:nvPr/>
          </p:nvGrpSpPr>
          <p:grpSpPr>
            <a:xfrm>
              <a:off x="8040255" y="4400273"/>
              <a:ext cx="3302000" cy="646331"/>
              <a:chOff x="8086437" y="3541291"/>
              <a:chExt cx="3302000" cy="64633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0918A6-CF62-489F-A885-A20C30F17E66}"/>
                  </a:ext>
                </a:extLst>
              </p:cNvPr>
              <p:cNvSpPr txBox="1"/>
              <p:nvPr/>
            </p:nvSpPr>
            <p:spPr>
              <a:xfrm>
                <a:off x="8357756" y="3541291"/>
                <a:ext cx="30306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CCF8C074-2B8F-446C-ACB7-330715D2F1AA}"/>
                  </a:ext>
                </a:extLst>
              </p:cNvPr>
              <p:cNvSpPr/>
              <p:nvPr/>
            </p:nvSpPr>
            <p:spPr>
              <a:xfrm>
                <a:off x="8086437" y="3596707"/>
                <a:ext cx="175491" cy="1754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0D720AB-F663-42D2-B4AC-A209823DB5F7}"/>
                </a:ext>
              </a:extLst>
            </p:cNvPr>
            <p:cNvGrpSpPr/>
            <p:nvPr/>
          </p:nvGrpSpPr>
          <p:grpSpPr>
            <a:xfrm>
              <a:off x="8040255" y="5259255"/>
              <a:ext cx="3302000" cy="646331"/>
              <a:chOff x="8086437" y="3541291"/>
              <a:chExt cx="3302000" cy="64633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895C49-40EF-482A-8150-84B7EB47231B}"/>
                  </a:ext>
                </a:extLst>
              </p:cNvPr>
              <p:cNvSpPr txBox="1"/>
              <p:nvPr/>
            </p:nvSpPr>
            <p:spPr>
              <a:xfrm>
                <a:off x="8357756" y="3541291"/>
                <a:ext cx="30306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</a:t>
                </a: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6445F301-7FF1-4994-9800-D3764617874A}"/>
                  </a:ext>
                </a:extLst>
              </p:cNvPr>
              <p:cNvSpPr/>
              <p:nvPr/>
            </p:nvSpPr>
            <p:spPr>
              <a:xfrm>
                <a:off x="8086437" y="3596707"/>
                <a:ext cx="175491" cy="1754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BE76BA2-C707-4894-8243-F6969CE4E00C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026D5-A0CF-46FC-AE69-3DEE4897E5B3}"/>
              </a:ext>
            </a:extLst>
          </p:cNvPr>
          <p:cNvSpPr txBox="1"/>
          <p:nvPr/>
        </p:nvSpPr>
        <p:spPr>
          <a:xfrm>
            <a:off x="8024092" y="2114761"/>
            <a:ext cx="330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95B90-2912-4E23-A933-CA84BE3AF117}"/>
              </a:ext>
            </a:extLst>
          </p:cNvPr>
          <p:cNvSpPr txBox="1"/>
          <p:nvPr/>
        </p:nvSpPr>
        <p:spPr>
          <a:xfrm>
            <a:off x="865909" y="2114761"/>
            <a:ext cx="330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4EB85BE1-6806-4DFA-8597-1B10B54DF7DC}"/>
              </a:ext>
            </a:extLst>
          </p:cNvPr>
          <p:cNvSpPr/>
          <p:nvPr/>
        </p:nvSpPr>
        <p:spPr>
          <a:xfrm rot="18000000" flipH="1">
            <a:off x="4641377" y="1887768"/>
            <a:ext cx="1667030" cy="1524966"/>
          </a:xfrm>
          <a:custGeom>
            <a:avLst/>
            <a:gdLst>
              <a:gd name="connsiteX0" fmla="*/ 0 w 1667030"/>
              <a:gd name="connsiteY0" fmla="*/ 963079 h 1524966"/>
              <a:gd name="connsiteX1" fmla="*/ 379179 w 1667030"/>
              <a:gd name="connsiteY1" fmla="*/ 1181998 h 1524966"/>
              <a:gd name="connsiteX2" fmla="*/ 372167 w 1667030"/>
              <a:gd name="connsiteY2" fmla="*/ 1191569 h 1524966"/>
              <a:gd name="connsiteX3" fmla="*/ 217512 w 1667030"/>
              <a:gd name="connsiteY3" fmla="*/ 1286891 h 1524966"/>
              <a:gd name="connsiteX4" fmla="*/ 289157 w 1667030"/>
              <a:gd name="connsiteY4" fmla="*/ 1493280 h 1524966"/>
              <a:gd name="connsiteX5" fmla="*/ 498468 w 1667030"/>
              <a:gd name="connsiteY5" fmla="*/ 1480043 h 1524966"/>
              <a:gd name="connsiteX6" fmla="*/ 516915 w 1667030"/>
              <a:gd name="connsiteY6" fmla="*/ 1274672 h 1524966"/>
              <a:gd name="connsiteX7" fmla="*/ 522435 w 1667030"/>
              <a:gd name="connsiteY7" fmla="*/ 1264707 h 1524966"/>
              <a:gd name="connsiteX8" fmla="*/ 956604 w 1667030"/>
              <a:gd name="connsiteY8" fmla="*/ 1515375 h 1524966"/>
              <a:gd name="connsiteX9" fmla="*/ 987147 w 1667030"/>
              <a:gd name="connsiteY9" fmla="*/ 1468147 h 1524966"/>
              <a:gd name="connsiteX10" fmla="*/ 1641846 w 1667030"/>
              <a:gd name="connsiteY10" fmla="*/ 1104305 h 1524966"/>
              <a:gd name="connsiteX11" fmla="*/ 1667030 w 1667030"/>
              <a:gd name="connsiteY11" fmla="*/ 1104967 h 1524966"/>
              <a:gd name="connsiteX12" fmla="*/ 1667030 w 1667030"/>
              <a:gd name="connsiteY12" fmla="*/ 730475 h 1524966"/>
              <a:gd name="connsiteX13" fmla="*/ 1632127 w 1667030"/>
              <a:gd name="connsiteY13" fmla="*/ 755778 h 1524966"/>
              <a:gd name="connsiteX14" fmla="*/ 1562111 w 1667030"/>
              <a:gd name="connsiteY14" fmla="*/ 775104 h 1524966"/>
              <a:gd name="connsiteX15" fmla="*/ 1376492 w 1667030"/>
              <a:gd name="connsiteY15" fmla="*/ 557118 h 1524966"/>
              <a:gd name="connsiteX16" fmla="*/ 1530425 w 1667030"/>
              <a:gd name="connsiteY16" fmla="*/ 329416 h 1524966"/>
              <a:gd name="connsiteX17" fmla="*/ 1659022 w 1667030"/>
              <a:gd name="connsiteY17" fmla="*/ 381853 h 1524966"/>
              <a:gd name="connsiteX18" fmla="*/ 1667030 w 1667030"/>
              <a:gd name="connsiteY18" fmla="*/ 387638 h 1524966"/>
              <a:gd name="connsiteX19" fmla="*/ 1667030 w 1667030"/>
              <a:gd name="connsiteY19" fmla="*/ 0 h 1524966"/>
              <a:gd name="connsiteX20" fmla="*/ 1564972 w 1667030"/>
              <a:gd name="connsiteY20" fmla="*/ 2279 h 1524966"/>
              <a:gd name="connsiteX21" fmla="*/ 91950 w 1667030"/>
              <a:gd name="connsiteY21" fmla="*/ 820894 h 152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7030" h="1524966">
                <a:moveTo>
                  <a:pt x="0" y="963079"/>
                </a:moveTo>
                <a:lnTo>
                  <a:pt x="379179" y="1181998"/>
                </a:lnTo>
                <a:lnTo>
                  <a:pt x="372167" y="1191569"/>
                </a:lnTo>
                <a:cubicBezTo>
                  <a:pt x="324112" y="1243170"/>
                  <a:pt x="270551" y="1213521"/>
                  <a:pt x="217512" y="1286891"/>
                </a:cubicBezTo>
                <a:cubicBezTo>
                  <a:pt x="173836" y="1363794"/>
                  <a:pt x="205793" y="1436926"/>
                  <a:pt x="289157" y="1493280"/>
                </a:cubicBezTo>
                <a:cubicBezTo>
                  <a:pt x="363110" y="1533803"/>
                  <a:pt x="456536" y="1541594"/>
                  <a:pt x="498468" y="1480043"/>
                </a:cubicBezTo>
                <a:cubicBezTo>
                  <a:pt x="540536" y="1406253"/>
                  <a:pt x="490836" y="1342628"/>
                  <a:pt x="516915" y="1274672"/>
                </a:cubicBezTo>
                <a:lnTo>
                  <a:pt x="522435" y="1264707"/>
                </a:lnTo>
                <a:lnTo>
                  <a:pt x="956604" y="1515375"/>
                </a:lnTo>
                <a:lnTo>
                  <a:pt x="987147" y="1468147"/>
                </a:lnTo>
                <a:cubicBezTo>
                  <a:pt x="1144350" y="1250169"/>
                  <a:pt x="1387159" y="1122304"/>
                  <a:pt x="1641846" y="1104305"/>
                </a:cubicBezTo>
                <a:lnTo>
                  <a:pt x="1667030" y="1104967"/>
                </a:lnTo>
                <a:lnTo>
                  <a:pt x="1667030" y="730475"/>
                </a:lnTo>
                <a:lnTo>
                  <a:pt x="1632127" y="755778"/>
                </a:lnTo>
                <a:cubicBezTo>
                  <a:pt x="1613915" y="765187"/>
                  <a:pt x="1591639" y="772302"/>
                  <a:pt x="1562111" y="775104"/>
                </a:cubicBezTo>
                <a:cubicBezTo>
                  <a:pt x="1446221" y="773389"/>
                  <a:pt x="1384811" y="688724"/>
                  <a:pt x="1376492" y="557118"/>
                </a:cubicBezTo>
                <a:cubicBezTo>
                  <a:pt x="1379810" y="446655"/>
                  <a:pt x="1433040" y="335924"/>
                  <a:pt x="1530425" y="329416"/>
                </a:cubicBezTo>
                <a:cubicBezTo>
                  <a:pt x="1586077" y="330148"/>
                  <a:pt x="1623625" y="355113"/>
                  <a:pt x="1659022" y="381853"/>
                </a:cubicBezTo>
                <a:lnTo>
                  <a:pt x="1667030" y="387638"/>
                </a:lnTo>
                <a:lnTo>
                  <a:pt x="1667030" y="0"/>
                </a:lnTo>
                <a:lnTo>
                  <a:pt x="1564972" y="2279"/>
                </a:lnTo>
                <a:cubicBezTo>
                  <a:pt x="991945" y="42776"/>
                  <a:pt x="445645" y="330463"/>
                  <a:pt x="91950" y="820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89ECB94-656F-4619-B055-72CC9942E970}"/>
              </a:ext>
            </a:extLst>
          </p:cNvPr>
          <p:cNvSpPr/>
          <p:nvPr/>
        </p:nvSpPr>
        <p:spPr>
          <a:xfrm rot="18000000" flipH="1">
            <a:off x="5879582" y="4595891"/>
            <a:ext cx="1666906" cy="1552567"/>
          </a:xfrm>
          <a:custGeom>
            <a:avLst/>
            <a:gdLst>
              <a:gd name="connsiteX0" fmla="*/ 0 w 1666906"/>
              <a:gd name="connsiteY0" fmla="*/ 447531 h 1552567"/>
              <a:gd name="connsiteX1" fmla="*/ 0 w 1666906"/>
              <a:gd name="connsiteY1" fmla="*/ 824503 h 1552567"/>
              <a:gd name="connsiteX2" fmla="*/ 24694 w 1666906"/>
              <a:gd name="connsiteY2" fmla="*/ 806902 h 1552567"/>
              <a:gd name="connsiteX3" fmla="*/ 153623 w 1666906"/>
              <a:gd name="connsiteY3" fmla="*/ 755288 h 1552567"/>
              <a:gd name="connsiteX4" fmla="*/ 306098 w 1666906"/>
              <a:gd name="connsiteY4" fmla="*/ 983969 h 1552567"/>
              <a:gd name="connsiteX5" fmla="*/ 119090 w 1666906"/>
              <a:gd name="connsiteY5" fmla="*/ 1200765 h 1552567"/>
              <a:gd name="connsiteX6" fmla="*/ 3770 w 1666906"/>
              <a:gd name="connsiteY6" fmla="*/ 1147612 h 1552567"/>
              <a:gd name="connsiteX7" fmla="*/ 0 w 1666906"/>
              <a:gd name="connsiteY7" fmla="*/ 1144329 h 1552567"/>
              <a:gd name="connsiteX8" fmla="*/ 0 w 1666906"/>
              <a:gd name="connsiteY8" fmla="*/ 1552567 h 1552567"/>
              <a:gd name="connsiteX9" fmla="*/ 103482 w 1666906"/>
              <a:gd name="connsiteY9" fmla="*/ 1550256 h 1552567"/>
              <a:gd name="connsiteX10" fmla="*/ 1576504 w 1666906"/>
              <a:gd name="connsiteY10" fmla="*/ 731641 h 1552567"/>
              <a:gd name="connsiteX11" fmla="*/ 1666906 w 1666906"/>
              <a:gd name="connsiteY11" fmla="*/ 591850 h 1552567"/>
              <a:gd name="connsiteX12" fmla="*/ 1252383 w 1666906"/>
              <a:gd name="connsiteY12" fmla="*/ 352525 h 1552567"/>
              <a:gd name="connsiteX13" fmla="*/ 1266397 w 1666906"/>
              <a:gd name="connsiteY13" fmla="*/ 333397 h 1552567"/>
              <a:gd name="connsiteX14" fmla="*/ 1421052 w 1666906"/>
              <a:gd name="connsiteY14" fmla="*/ 238075 h 1552567"/>
              <a:gd name="connsiteX15" fmla="*/ 1349407 w 1666906"/>
              <a:gd name="connsiteY15" fmla="*/ 31686 h 1552567"/>
              <a:gd name="connsiteX16" fmla="*/ 1140096 w 1666906"/>
              <a:gd name="connsiteY16" fmla="*/ 44923 h 1552567"/>
              <a:gd name="connsiteX17" fmla="*/ 1121649 w 1666906"/>
              <a:gd name="connsiteY17" fmla="*/ 250294 h 1552567"/>
              <a:gd name="connsiteX18" fmla="*/ 1110420 w 1666906"/>
              <a:gd name="connsiteY18" fmla="*/ 270563 h 1552567"/>
              <a:gd name="connsiteX19" fmla="*/ 710301 w 1666906"/>
              <a:gd name="connsiteY19" fmla="*/ 39554 h 1552567"/>
              <a:gd name="connsiteX20" fmla="*/ 681306 w 1666906"/>
              <a:gd name="connsiteY20" fmla="*/ 84389 h 1552567"/>
              <a:gd name="connsiteX21" fmla="*/ 26607 w 1666906"/>
              <a:gd name="connsiteY21" fmla="*/ 448231 h 15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6906" h="1552567">
                <a:moveTo>
                  <a:pt x="0" y="447531"/>
                </a:moveTo>
                <a:lnTo>
                  <a:pt x="0" y="824503"/>
                </a:lnTo>
                <a:lnTo>
                  <a:pt x="24694" y="806902"/>
                </a:lnTo>
                <a:cubicBezTo>
                  <a:pt x="60261" y="780389"/>
                  <a:pt x="97968" y="755664"/>
                  <a:pt x="153623" y="755288"/>
                </a:cubicBezTo>
                <a:cubicBezTo>
                  <a:pt x="250965" y="762419"/>
                  <a:pt x="303486" y="873487"/>
                  <a:pt x="306098" y="983969"/>
                </a:cubicBezTo>
                <a:cubicBezTo>
                  <a:pt x="296938" y="1115519"/>
                  <a:pt x="234988" y="1199791"/>
                  <a:pt x="119090" y="1200765"/>
                </a:cubicBezTo>
                <a:cubicBezTo>
                  <a:pt x="60070" y="1194782"/>
                  <a:pt x="30173" y="1171737"/>
                  <a:pt x="3770" y="1147612"/>
                </a:cubicBezTo>
                <a:lnTo>
                  <a:pt x="0" y="1144329"/>
                </a:lnTo>
                <a:lnTo>
                  <a:pt x="0" y="1552567"/>
                </a:lnTo>
                <a:lnTo>
                  <a:pt x="103482" y="1550256"/>
                </a:lnTo>
                <a:cubicBezTo>
                  <a:pt x="676508" y="1509760"/>
                  <a:pt x="1222808" y="1222073"/>
                  <a:pt x="1576504" y="731641"/>
                </a:cubicBezTo>
                <a:lnTo>
                  <a:pt x="1666906" y="591850"/>
                </a:lnTo>
                <a:lnTo>
                  <a:pt x="1252383" y="352525"/>
                </a:lnTo>
                <a:lnTo>
                  <a:pt x="1266397" y="333397"/>
                </a:lnTo>
                <a:cubicBezTo>
                  <a:pt x="1314452" y="281795"/>
                  <a:pt x="1368013" y="311445"/>
                  <a:pt x="1421052" y="238075"/>
                </a:cubicBezTo>
                <a:cubicBezTo>
                  <a:pt x="1464728" y="161171"/>
                  <a:pt x="1432770" y="88039"/>
                  <a:pt x="1349407" y="31686"/>
                </a:cubicBezTo>
                <a:cubicBezTo>
                  <a:pt x="1275454" y="-8837"/>
                  <a:pt x="1182028" y="-16628"/>
                  <a:pt x="1140096" y="44923"/>
                </a:cubicBezTo>
                <a:cubicBezTo>
                  <a:pt x="1098028" y="118713"/>
                  <a:pt x="1147727" y="182337"/>
                  <a:pt x="1121649" y="250294"/>
                </a:cubicBezTo>
                <a:lnTo>
                  <a:pt x="1110420" y="270563"/>
                </a:lnTo>
                <a:lnTo>
                  <a:pt x="710301" y="39554"/>
                </a:lnTo>
                <a:lnTo>
                  <a:pt x="681306" y="84389"/>
                </a:lnTo>
                <a:cubicBezTo>
                  <a:pt x="524103" y="302366"/>
                  <a:pt x="281295" y="430232"/>
                  <a:pt x="26607" y="448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AEA3E277-CC28-4786-AF0A-F498969E944C}"/>
              </a:ext>
            </a:extLst>
          </p:cNvPr>
          <p:cNvSpPr/>
          <p:nvPr/>
        </p:nvSpPr>
        <p:spPr>
          <a:xfrm rot="18000000" flipH="1">
            <a:off x="6199400" y="1848346"/>
            <a:ext cx="1208258" cy="1949364"/>
          </a:xfrm>
          <a:custGeom>
            <a:avLst/>
            <a:gdLst>
              <a:gd name="connsiteX0" fmla="*/ 249820 w 1208258"/>
              <a:gd name="connsiteY0" fmla="*/ 0 h 1949364"/>
              <a:gd name="connsiteX1" fmla="*/ 173959 w 1208258"/>
              <a:gd name="connsiteY1" fmla="*/ 148186 h 1949364"/>
              <a:gd name="connsiteX2" fmla="*/ 201528 w 1208258"/>
              <a:gd name="connsiteY2" fmla="*/ 1833168 h 1949364"/>
              <a:gd name="connsiteX3" fmla="*/ 251268 w 1208258"/>
              <a:gd name="connsiteY3" fmla="*/ 1923942 h 1949364"/>
              <a:gd name="connsiteX4" fmla="*/ 650553 w 1208258"/>
              <a:gd name="connsiteY4" fmla="*/ 1693415 h 1949364"/>
              <a:gd name="connsiteX5" fmla="*/ 653981 w 1208258"/>
              <a:gd name="connsiteY5" fmla="*/ 1701038 h 1949364"/>
              <a:gd name="connsiteX6" fmla="*/ 660603 w 1208258"/>
              <a:gd name="connsiteY6" fmla="*/ 1882588 h 1949364"/>
              <a:gd name="connsiteX7" fmla="*/ 875474 w 1208258"/>
              <a:gd name="connsiteY7" fmla="*/ 1922082 h 1949364"/>
              <a:gd name="connsiteX8" fmla="*/ 967216 w 1208258"/>
              <a:gd name="connsiteY8" fmla="*/ 1733483 h 1949364"/>
              <a:gd name="connsiteX9" fmla="*/ 797675 w 1208258"/>
              <a:gd name="connsiteY9" fmla="*/ 1616124 h 1949364"/>
              <a:gd name="connsiteX10" fmla="*/ 794217 w 1208258"/>
              <a:gd name="connsiteY10" fmla="*/ 1610471 h 1949364"/>
              <a:gd name="connsiteX11" fmla="*/ 1208258 w 1208258"/>
              <a:gd name="connsiteY11" fmla="*/ 1371424 h 1949364"/>
              <a:gd name="connsiteX12" fmla="*/ 1194347 w 1208258"/>
              <a:gd name="connsiteY12" fmla="*/ 1348731 h 1949364"/>
              <a:gd name="connsiteX13" fmla="*/ 1182094 w 1208258"/>
              <a:gd name="connsiteY13" fmla="*/ 599824 h 1949364"/>
              <a:gd name="connsiteX14" fmla="*/ 1206424 w 1208258"/>
              <a:gd name="connsiteY14" fmla="*/ 552296 h 1949364"/>
              <a:gd name="connsiteX15" fmla="*/ 848789 w 1208258"/>
              <a:gd name="connsiteY15" fmla="*/ 345815 h 1949364"/>
              <a:gd name="connsiteX16" fmla="*/ 849423 w 1208258"/>
              <a:gd name="connsiteY16" fmla="*/ 352523 h 1949364"/>
              <a:gd name="connsiteX17" fmla="*/ 829478 w 1208258"/>
              <a:gd name="connsiteY17" fmla="*/ 489960 h 1949364"/>
              <a:gd name="connsiteX18" fmla="*/ 555174 w 1208258"/>
              <a:gd name="connsiteY18" fmla="*/ 507307 h 1949364"/>
              <a:gd name="connsiteX19" fmla="*/ 461282 w 1208258"/>
              <a:gd name="connsiteY19" fmla="*/ 236832 h 1949364"/>
              <a:gd name="connsiteX20" fmla="*/ 513418 w 1208258"/>
              <a:gd name="connsiteY20" fmla="*/ 186259 h 1949364"/>
              <a:gd name="connsiteX21" fmla="*/ 546998 w 1208258"/>
              <a:gd name="connsiteY21" fmla="*/ 171576 h 19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8258" h="1949364">
                <a:moveTo>
                  <a:pt x="249820" y="0"/>
                </a:moveTo>
                <a:lnTo>
                  <a:pt x="173959" y="148186"/>
                </a:lnTo>
                <a:cubicBezTo>
                  <a:pt x="-73920" y="699711"/>
                  <a:pt x="-49914" y="1316665"/>
                  <a:pt x="201528" y="1833168"/>
                </a:cubicBezTo>
                <a:lnTo>
                  <a:pt x="251268" y="1923942"/>
                </a:lnTo>
                <a:lnTo>
                  <a:pt x="650553" y="1693415"/>
                </a:lnTo>
                <a:lnTo>
                  <a:pt x="653981" y="1701038"/>
                </a:lnTo>
                <a:cubicBezTo>
                  <a:pt x="675160" y="1768294"/>
                  <a:pt x="622947" y="1800258"/>
                  <a:pt x="660603" y="1882588"/>
                </a:cubicBezTo>
                <a:cubicBezTo>
                  <a:pt x="705952" y="1958517"/>
                  <a:pt x="785331" y="1966796"/>
                  <a:pt x="875474" y="1922082"/>
                </a:cubicBezTo>
                <a:cubicBezTo>
                  <a:pt x="947205" y="1877745"/>
                  <a:pt x="1000071" y="1800322"/>
                  <a:pt x="967216" y="1733483"/>
                </a:cubicBezTo>
                <a:cubicBezTo>
                  <a:pt x="923783" y="1660488"/>
                  <a:pt x="843922" y="1672333"/>
                  <a:pt x="797675" y="1616124"/>
                </a:cubicBezTo>
                <a:lnTo>
                  <a:pt x="794217" y="1610471"/>
                </a:lnTo>
                <a:lnTo>
                  <a:pt x="1208258" y="1371424"/>
                </a:lnTo>
                <a:lnTo>
                  <a:pt x="1194347" y="1348731"/>
                </a:lnTo>
                <a:cubicBezTo>
                  <a:pt x="1082591" y="1119165"/>
                  <a:pt x="1071922" y="844954"/>
                  <a:pt x="1182094" y="599824"/>
                </a:cubicBezTo>
                <a:lnTo>
                  <a:pt x="1206424" y="552296"/>
                </a:lnTo>
                <a:lnTo>
                  <a:pt x="848789" y="345815"/>
                </a:lnTo>
                <a:lnTo>
                  <a:pt x="849423" y="352523"/>
                </a:lnTo>
                <a:cubicBezTo>
                  <a:pt x="854543" y="396588"/>
                  <a:pt x="857043" y="441609"/>
                  <a:pt x="829478" y="489960"/>
                </a:cubicBezTo>
                <a:cubicBezTo>
                  <a:pt x="774525" y="570624"/>
                  <a:pt x="652091" y="560413"/>
                  <a:pt x="555174" y="507307"/>
                </a:cubicBezTo>
                <a:cubicBezTo>
                  <a:pt x="445924" y="433456"/>
                  <a:pt x="404044" y="337615"/>
                  <a:pt x="461282" y="236832"/>
                </a:cubicBezTo>
                <a:cubicBezTo>
                  <a:pt x="478659" y="212794"/>
                  <a:pt x="496079" y="197194"/>
                  <a:pt x="513418" y="186259"/>
                </a:cubicBezTo>
                <a:lnTo>
                  <a:pt x="546998" y="171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52BEAC02-A3F5-4BA7-BB9D-3412598B09C7}"/>
              </a:ext>
            </a:extLst>
          </p:cNvPr>
          <p:cNvSpPr/>
          <p:nvPr/>
        </p:nvSpPr>
        <p:spPr>
          <a:xfrm rot="18000000" flipH="1">
            <a:off x="3686533" y="3256743"/>
            <a:ext cx="1987429" cy="1518195"/>
          </a:xfrm>
          <a:custGeom>
            <a:avLst/>
            <a:gdLst>
              <a:gd name="connsiteX0" fmla="*/ 31813 w 1987429"/>
              <a:gd name="connsiteY0" fmla="*/ 445555 h 1518195"/>
              <a:gd name="connsiteX1" fmla="*/ 0 w 1987429"/>
              <a:gd name="connsiteY1" fmla="*/ 562176 h 1518195"/>
              <a:gd name="connsiteX2" fmla="*/ 141639 w 1987429"/>
              <a:gd name="connsiteY2" fmla="*/ 728513 h 1518195"/>
              <a:gd name="connsiteX3" fmla="*/ 302177 w 1987429"/>
              <a:gd name="connsiteY3" fmla="*/ 643472 h 1518195"/>
              <a:gd name="connsiteX4" fmla="*/ 318486 w 1987429"/>
              <a:gd name="connsiteY4" fmla="*/ 641819 h 1518195"/>
              <a:gd name="connsiteX5" fmla="*/ 318486 w 1987429"/>
              <a:gd name="connsiteY5" fmla="*/ 1108846 h 1518195"/>
              <a:gd name="connsiteX6" fmla="*/ 392829 w 1987429"/>
              <a:gd name="connsiteY6" fmla="*/ 1110803 h 1518195"/>
              <a:gd name="connsiteX7" fmla="*/ 725455 w 1987429"/>
              <a:gd name="connsiteY7" fmla="*/ 1222652 h 1518195"/>
              <a:gd name="connsiteX8" fmla="*/ 988632 w 1987429"/>
              <a:gd name="connsiteY8" fmla="*/ 1454790 h 1518195"/>
              <a:gd name="connsiteX9" fmla="*/ 1027499 w 1987429"/>
              <a:gd name="connsiteY9" fmla="*/ 1518195 h 1518195"/>
              <a:gd name="connsiteX10" fmla="*/ 1379659 w 1987429"/>
              <a:gd name="connsiteY10" fmla="*/ 1314875 h 1518195"/>
              <a:gd name="connsiteX11" fmla="*/ 1335530 w 1987429"/>
              <a:gd name="connsiteY11" fmla="*/ 1295511 h 1518195"/>
              <a:gd name="connsiteX12" fmla="*/ 1283460 w 1987429"/>
              <a:gd name="connsiteY12" fmla="*/ 1244869 h 1518195"/>
              <a:gd name="connsiteX13" fmla="*/ 1377707 w 1987429"/>
              <a:gd name="connsiteY13" fmla="*/ 974517 h 1518195"/>
              <a:gd name="connsiteX14" fmla="*/ 1651988 w 1987429"/>
              <a:gd name="connsiteY14" fmla="*/ 992224 h 1518195"/>
              <a:gd name="connsiteX15" fmla="*/ 1671753 w 1987429"/>
              <a:gd name="connsiteY15" fmla="*/ 1129687 h 1518195"/>
              <a:gd name="connsiteX16" fmla="*/ 1670073 w 1987429"/>
              <a:gd name="connsiteY16" fmla="*/ 1147205 h 1518195"/>
              <a:gd name="connsiteX17" fmla="*/ 1987429 w 1987429"/>
              <a:gd name="connsiteY17" fmla="*/ 963978 h 1518195"/>
              <a:gd name="connsiteX18" fmla="*/ 1978538 w 1987429"/>
              <a:gd name="connsiteY18" fmla="*/ 947752 h 1518195"/>
              <a:gd name="connsiteX19" fmla="*/ 1277751 w 1987429"/>
              <a:gd name="connsiteY19" fmla="*/ 266048 h 1518195"/>
              <a:gd name="connsiteX20" fmla="*/ 336983 w 1987429"/>
              <a:gd name="connsiteY20" fmla="*/ 0 h 1518195"/>
              <a:gd name="connsiteX21" fmla="*/ 318487 w 1987429"/>
              <a:gd name="connsiteY21" fmla="*/ 413 h 1518195"/>
              <a:gd name="connsiteX22" fmla="*/ 318486 w 1987429"/>
              <a:gd name="connsiteY22" fmla="*/ 476945 h 1518195"/>
              <a:gd name="connsiteX23" fmla="*/ 303867 w 1987429"/>
              <a:gd name="connsiteY23" fmla="*/ 476573 h 1518195"/>
              <a:gd name="connsiteX24" fmla="*/ 117461 w 1987429"/>
              <a:gd name="connsiteY24" fmla="*/ 388426 h 1518195"/>
              <a:gd name="connsiteX25" fmla="*/ 31813 w 1987429"/>
              <a:gd name="connsiteY25" fmla="*/ 445555 h 15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87429" h="1518195">
                <a:moveTo>
                  <a:pt x="31813" y="445555"/>
                </a:moveTo>
                <a:cubicBezTo>
                  <a:pt x="12054" y="477835"/>
                  <a:pt x="1266" y="520031"/>
                  <a:pt x="0" y="562176"/>
                </a:cubicBezTo>
                <a:cubicBezTo>
                  <a:pt x="6348" y="662600"/>
                  <a:pt x="53208" y="727204"/>
                  <a:pt x="141639" y="728513"/>
                </a:cubicBezTo>
                <a:cubicBezTo>
                  <a:pt x="231767" y="719959"/>
                  <a:pt x="233342" y="658759"/>
                  <a:pt x="302177" y="643472"/>
                </a:cubicBezTo>
                <a:lnTo>
                  <a:pt x="318486" y="641819"/>
                </a:lnTo>
                <a:lnTo>
                  <a:pt x="318486" y="1108846"/>
                </a:lnTo>
                <a:lnTo>
                  <a:pt x="392829" y="1110803"/>
                </a:lnTo>
                <a:cubicBezTo>
                  <a:pt x="506752" y="1124938"/>
                  <a:pt x="619784" y="1161644"/>
                  <a:pt x="725455" y="1222652"/>
                </a:cubicBezTo>
                <a:cubicBezTo>
                  <a:pt x="831125" y="1283661"/>
                  <a:pt x="919429" y="1363198"/>
                  <a:pt x="988632" y="1454790"/>
                </a:cubicBezTo>
                <a:lnTo>
                  <a:pt x="1027499" y="1518195"/>
                </a:lnTo>
                <a:lnTo>
                  <a:pt x="1379659" y="1314875"/>
                </a:lnTo>
                <a:lnTo>
                  <a:pt x="1335530" y="1295511"/>
                </a:lnTo>
                <a:cubicBezTo>
                  <a:pt x="1318205" y="1284552"/>
                  <a:pt x="1300806" y="1268930"/>
                  <a:pt x="1283460" y="1244869"/>
                </a:cubicBezTo>
                <a:cubicBezTo>
                  <a:pt x="1226355" y="1144011"/>
                  <a:pt x="1268361" y="1048225"/>
                  <a:pt x="1377707" y="974517"/>
                </a:cubicBezTo>
                <a:cubicBezTo>
                  <a:pt x="1474693" y="921539"/>
                  <a:pt x="1597141" y="911488"/>
                  <a:pt x="1651988" y="992224"/>
                </a:cubicBezTo>
                <a:cubicBezTo>
                  <a:pt x="1679490" y="1040611"/>
                  <a:pt x="1676930" y="1085629"/>
                  <a:pt x="1671753" y="1129687"/>
                </a:cubicBezTo>
                <a:lnTo>
                  <a:pt x="1670073" y="1147205"/>
                </a:lnTo>
                <a:lnTo>
                  <a:pt x="1987429" y="963978"/>
                </a:lnTo>
                <a:lnTo>
                  <a:pt x="1978538" y="947752"/>
                </a:lnTo>
                <a:cubicBezTo>
                  <a:pt x="1811074" y="674345"/>
                  <a:pt x="1574938" y="437629"/>
                  <a:pt x="1277751" y="266048"/>
                </a:cubicBezTo>
                <a:cubicBezTo>
                  <a:pt x="980564" y="94467"/>
                  <a:pt x="657494" y="8325"/>
                  <a:pt x="336983" y="0"/>
                </a:cubicBezTo>
                <a:lnTo>
                  <a:pt x="318487" y="413"/>
                </a:lnTo>
                <a:lnTo>
                  <a:pt x="318486" y="476945"/>
                </a:lnTo>
                <a:lnTo>
                  <a:pt x="303867" y="476573"/>
                </a:lnTo>
                <a:cubicBezTo>
                  <a:pt x="232066" y="464627"/>
                  <a:pt x="202393" y="389542"/>
                  <a:pt x="117461" y="388426"/>
                </a:cubicBezTo>
                <a:cubicBezTo>
                  <a:pt x="80305" y="390909"/>
                  <a:pt x="51573" y="413274"/>
                  <a:pt x="31813" y="4455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17695809-58D1-4781-ADA8-4040CEDC112E}"/>
              </a:ext>
            </a:extLst>
          </p:cNvPr>
          <p:cNvSpPr/>
          <p:nvPr/>
        </p:nvSpPr>
        <p:spPr>
          <a:xfrm rot="18000000" flipH="1">
            <a:off x="6515257" y="3262979"/>
            <a:ext cx="2000863" cy="1516980"/>
          </a:xfrm>
          <a:custGeom>
            <a:avLst/>
            <a:gdLst>
              <a:gd name="connsiteX0" fmla="*/ 1666875 w 2000863"/>
              <a:gd name="connsiteY0" fmla="*/ 862229 h 1516980"/>
              <a:gd name="connsiteX1" fmla="*/ 1667089 w 2000863"/>
              <a:gd name="connsiteY1" fmla="*/ 1025201 h 1516980"/>
              <a:gd name="connsiteX2" fmla="*/ 1698173 w 2000863"/>
              <a:gd name="connsiteY2" fmla="*/ 1028552 h 1516980"/>
              <a:gd name="connsiteX3" fmla="*/ 1858164 w 2000863"/>
              <a:gd name="connsiteY3" fmla="*/ 1114617 h 1516980"/>
              <a:gd name="connsiteX4" fmla="*/ 2000863 w 2000863"/>
              <a:gd name="connsiteY4" fmla="*/ 949189 h 1516980"/>
              <a:gd name="connsiteX5" fmla="*/ 1884515 w 2000863"/>
              <a:gd name="connsiteY5" fmla="*/ 774691 h 1516980"/>
              <a:gd name="connsiteX6" fmla="*/ 1697550 w 2000863"/>
              <a:gd name="connsiteY6" fmla="*/ 861646 h 1516980"/>
              <a:gd name="connsiteX7" fmla="*/ 0 w 2000863"/>
              <a:gd name="connsiteY7" fmla="*/ 554251 h 1516980"/>
              <a:gd name="connsiteX8" fmla="*/ 8206 w 2000863"/>
              <a:gd name="connsiteY8" fmla="*/ 569228 h 1516980"/>
              <a:gd name="connsiteX9" fmla="*/ 708994 w 2000863"/>
              <a:gd name="connsiteY9" fmla="*/ 1250933 h 1516980"/>
              <a:gd name="connsiteX10" fmla="*/ 1649761 w 2000863"/>
              <a:gd name="connsiteY10" fmla="*/ 1516980 h 1516980"/>
              <a:gd name="connsiteX11" fmla="*/ 1666835 w 2000863"/>
              <a:gd name="connsiteY11" fmla="*/ 1516598 h 1516980"/>
              <a:gd name="connsiteX12" fmla="*/ 1666836 w 2000863"/>
              <a:gd name="connsiteY12" fmla="*/ 408097 h 1516980"/>
              <a:gd name="connsiteX13" fmla="*/ 1593915 w 2000863"/>
              <a:gd name="connsiteY13" fmla="*/ 406178 h 1516980"/>
              <a:gd name="connsiteX14" fmla="*/ 1261290 w 2000863"/>
              <a:gd name="connsiteY14" fmla="*/ 294328 h 1516980"/>
              <a:gd name="connsiteX15" fmla="*/ 998112 w 2000863"/>
              <a:gd name="connsiteY15" fmla="*/ 62191 h 1516980"/>
              <a:gd name="connsiteX16" fmla="*/ 959991 w 2000863"/>
              <a:gd name="connsiteY16" fmla="*/ 0 h 1516980"/>
              <a:gd name="connsiteX17" fmla="*/ 624759 w 2000863"/>
              <a:gd name="connsiteY17" fmla="*/ 193546 h 1516980"/>
              <a:gd name="connsiteX18" fmla="*/ 624773 w 2000863"/>
              <a:gd name="connsiteY18" fmla="*/ 193553 h 1516980"/>
              <a:gd name="connsiteX19" fmla="*/ 734484 w 2000863"/>
              <a:gd name="connsiteY19" fmla="*/ 278702 h 1516980"/>
              <a:gd name="connsiteX20" fmla="*/ 614255 w 2000863"/>
              <a:gd name="connsiteY20" fmla="*/ 525863 h 1516980"/>
              <a:gd name="connsiteX21" fmla="*/ 332663 w 2000863"/>
              <a:gd name="connsiteY21" fmla="*/ 474106 h 1516980"/>
              <a:gd name="connsiteX22" fmla="*/ 314392 w 2000863"/>
              <a:gd name="connsiteY22" fmla="*/ 403807 h 1516980"/>
              <a:gd name="connsiteX23" fmla="*/ 317832 w 2000863"/>
              <a:gd name="connsiteY23" fmla="*/ 370750 h 151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00863" h="1516980">
                <a:moveTo>
                  <a:pt x="1666875" y="862229"/>
                </a:moveTo>
                <a:lnTo>
                  <a:pt x="1667089" y="1025201"/>
                </a:lnTo>
                <a:lnTo>
                  <a:pt x="1698173" y="1028552"/>
                </a:lnTo>
                <a:cubicBezTo>
                  <a:pt x="1766909" y="1044278"/>
                  <a:pt x="1768093" y="1105487"/>
                  <a:pt x="1858164" y="1114617"/>
                </a:cubicBezTo>
                <a:cubicBezTo>
                  <a:pt x="1946602" y="1113874"/>
                  <a:pt x="1993874" y="1049570"/>
                  <a:pt x="2000863" y="949189"/>
                </a:cubicBezTo>
                <a:cubicBezTo>
                  <a:pt x="1998870" y="864884"/>
                  <a:pt x="1958794" y="780132"/>
                  <a:pt x="1884515" y="774691"/>
                </a:cubicBezTo>
                <a:cubicBezTo>
                  <a:pt x="1799578" y="775266"/>
                  <a:pt x="1769426" y="850159"/>
                  <a:pt x="1697550" y="861646"/>
                </a:cubicBezTo>
                <a:close/>
                <a:moveTo>
                  <a:pt x="0" y="554251"/>
                </a:moveTo>
                <a:lnTo>
                  <a:pt x="8206" y="569228"/>
                </a:lnTo>
                <a:cubicBezTo>
                  <a:pt x="175671" y="842636"/>
                  <a:pt x="411807" y="1079352"/>
                  <a:pt x="708994" y="1250933"/>
                </a:cubicBezTo>
                <a:cubicBezTo>
                  <a:pt x="1006181" y="1422514"/>
                  <a:pt x="1329251" y="1508656"/>
                  <a:pt x="1649761" y="1516980"/>
                </a:cubicBezTo>
                <a:lnTo>
                  <a:pt x="1666835" y="1516598"/>
                </a:lnTo>
                <a:lnTo>
                  <a:pt x="1666836" y="408097"/>
                </a:lnTo>
                <a:lnTo>
                  <a:pt x="1593915" y="406178"/>
                </a:lnTo>
                <a:cubicBezTo>
                  <a:pt x="1479993" y="392042"/>
                  <a:pt x="1366960" y="355337"/>
                  <a:pt x="1261290" y="294328"/>
                </a:cubicBezTo>
                <a:cubicBezTo>
                  <a:pt x="1155619" y="233319"/>
                  <a:pt x="1067315" y="153783"/>
                  <a:pt x="998112" y="62191"/>
                </a:cubicBezTo>
                <a:lnTo>
                  <a:pt x="959991" y="0"/>
                </a:lnTo>
                <a:lnTo>
                  <a:pt x="624759" y="193546"/>
                </a:lnTo>
                <a:lnTo>
                  <a:pt x="624773" y="193553"/>
                </a:lnTo>
                <a:cubicBezTo>
                  <a:pt x="665629" y="210838"/>
                  <a:pt x="706024" y="230872"/>
                  <a:pt x="734484" y="278702"/>
                </a:cubicBezTo>
                <a:cubicBezTo>
                  <a:pt x="777540" y="366295"/>
                  <a:pt x="708259" y="467758"/>
                  <a:pt x="614255" y="525863"/>
                </a:cubicBezTo>
                <a:cubicBezTo>
                  <a:pt x="496121" y="584462"/>
                  <a:pt x="392093" y="573612"/>
                  <a:pt x="332663" y="474106"/>
                </a:cubicBezTo>
                <a:cubicBezTo>
                  <a:pt x="320326" y="447132"/>
                  <a:pt x="315350" y="424284"/>
                  <a:pt x="314392" y="403807"/>
                </a:cubicBezTo>
                <a:lnTo>
                  <a:pt x="317832" y="3707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0100967-DC89-4EE9-B785-BD1EBA65A945}"/>
              </a:ext>
            </a:extLst>
          </p:cNvPr>
          <p:cNvSpPr/>
          <p:nvPr/>
        </p:nvSpPr>
        <p:spPr>
          <a:xfrm rot="18000000" flipH="1">
            <a:off x="4784922" y="4219043"/>
            <a:ext cx="1207724" cy="1969821"/>
          </a:xfrm>
          <a:custGeom>
            <a:avLst/>
            <a:gdLst>
              <a:gd name="connsiteX0" fmla="*/ 248835 w 1207724"/>
              <a:gd name="connsiteY0" fmla="*/ 126916 h 1969821"/>
              <a:gd name="connsiteX1" fmla="*/ 260507 w 1207724"/>
              <a:gd name="connsiteY1" fmla="*/ 237832 h 1969821"/>
              <a:gd name="connsiteX2" fmla="*/ 415037 w 1207724"/>
              <a:gd name="connsiteY2" fmla="*/ 333356 h 1969821"/>
              <a:gd name="connsiteX3" fmla="*/ 427482 w 1207724"/>
              <a:gd name="connsiteY3" fmla="*/ 350389 h 1969821"/>
              <a:gd name="connsiteX4" fmla="*/ 211 w 1207724"/>
              <a:gd name="connsiteY4" fmla="*/ 597075 h 1969821"/>
              <a:gd name="connsiteX5" fmla="*/ 13376 w 1207724"/>
              <a:gd name="connsiteY5" fmla="*/ 618553 h 1969821"/>
              <a:gd name="connsiteX6" fmla="*/ 25629 w 1207724"/>
              <a:gd name="connsiteY6" fmla="*/ 1367460 h 1969821"/>
              <a:gd name="connsiteX7" fmla="*/ 0 w 1207724"/>
              <a:gd name="connsiteY7" fmla="*/ 1417524 h 1969821"/>
              <a:gd name="connsiteX8" fmla="*/ 330406 w 1207724"/>
              <a:gd name="connsiteY8" fmla="*/ 1608284 h 1969821"/>
              <a:gd name="connsiteX9" fmla="*/ 328410 w 1207724"/>
              <a:gd name="connsiteY9" fmla="*/ 1587192 h 1969821"/>
              <a:gd name="connsiteX10" fmla="*/ 348356 w 1207724"/>
              <a:gd name="connsiteY10" fmla="*/ 1449755 h 1969821"/>
              <a:gd name="connsiteX11" fmla="*/ 622660 w 1207724"/>
              <a:gd name="connsiteY11" fmla="*/ 1432408 h 1969821"/>
              <a:gd name="connsiteX12" fmla="*/ 716552 w 1207724"/>
              <a:gd name="connsiteY12" fmla="*/ 1702884 h 1969821"/>
              <a:gd name="connsiteX13" fmla="*/ 664416 w 1207724"/>
              <a:gd name="connsiteY13" fmla="*/ 1753457 h 1969821"/>
              <a:gd name="connsiteX14" fmla="*/ 617433 w 1207724"/>
              <a:gd name="connsiteY14" fmla="*/ 1774000 h 1969821"/>
              <a:gd name="connsiteX15" fmla="*/ 956605 w 1207724"/>
              <a:gd name="connsiteY15" fmla="*/ 1969821 h 1969821"/>
              <a:gd name="connsiteX16" fmla="*/ 1033765 w 1207724"/>
              <a:gd name="connsiteY16" fmla="*/ 1819097 h 1969821"/>
              <a:gd name="connsiteX17" fmla="*/ 1006196 w 1207724"/>
              <a:gd name="connsiteY17" fmla="*/ 134115 h 1969821"/>
              <a:gd name="connsiteX18" fmla="*/ 957141 w 1207724"/>
              <a:gd name="connsiteY18" fmla="*/ 44591 h 1969821"/>
              <a:gd name="connsiteX19" fmla="*/ 569734 w 1207724"/>
              <a:gd name="connsiteY19" fmla="*/ 268261 h 1969821"/>
              <a:gd name="connsiteX20" fmla="*/ 559894 w 1207724"/>
              <a:gd name="connsiteY20" fmla="*/ 250443 h 1969821"/>
              <a:gd name="connsiteX21" fmla="*/ 541716 w 1207724"/>
              <a:gd name="connsiteY21" fmla="*/ 45048 h 1969821"/>
              <a:gd name="connsiteX22" fmla="*/ 332423 w 1207724"/>
              <a:gd name="connsiteY22" fmla="*/ 31537 h 1969821"/>
              <a:gd name="connsiteX23" fmla="*/ 248835 w 1207724"/>
              <a:gd name="connsiteY23" fmla="*/ 126916 h 19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07724" h="1969821">
                <a:moveTo>
                  <a:pt x="248835" y="126916"/>
                </a:moveTo>
                <a:cubicBezTo>
                  <a:pt x="235839" y="161839"/>
                  <a:pt x="238720" y="199352"/>
                  <a:pt x="260507" y="237832"/>
                </a:cubicBezTo>
                <a:cubicBezTo>
                  <a:pt x="313450" y="311271"/>
                  <a:pt x="367050" y="281692"/>
                  <a:pt x="415037" y="333356"/>
                </a:cubicBezTo>
                <a:lnTo>
                  <a:pt x="427482" y="350389"/>
                </a:lnTo>
                <a:lnTo>
                  <a:pt x="211" y="597075"/>
                </a:lnTo>
                <a:lnTo>
                  <a:pt x="13376" y="618553"/>
                </a:lnTo>
                <a:cubicBezTo>
                  <a:pt x="125132" y="848118"/>
                  <a:pt x="135802" y="1122329"/>
                  <a:pt x="25629" y="1367460"/>
                </a:cubicBezTo>
                <a:lnTo>
                  <a:pt x="0" y="1417524"/>
                </a:lnTo>
                <a:lnTo>
                  <a:pt x="330406" y="1608284"/>
                </a:lnTo>
                <a:lnTo>
                  <a:pt x="328410" y="1587192"/>
                </a:lnTo>
                <a:cubicBezTo>
                  <a:pt x="323291" y="1543127"/>
                  <a:pt x="320790" y="1498106"/>
                  <a:pt x="348356" y="1449755"/>
                </a:cubicBezTo>
                <a:cubicBezTo>
                  <a:pt x="403308" y="1369092"/>
                  <a:pt x="525743" y="1379303"/>
                  <a:pt x="622660" y="1432408"/>
                </a:cubicBezTo>
                <a:cubicBezTo>
                  <a:pt x="731909" y="1506260"/>
                  <a:pt x="773790" y="1602101"/>
                  <a:pt x="716552" y="1702884"/>
                </a:cubicBezTo>
                <a:cubicBezTo>
                  <a:pt x="699175" y="1726921"/>
                  <a:pt x="681755" y="1742521"/>
                  <a:pt x="664416" y="1753457"/>
                </a:cubicBezTo>
                <a:lnTo>
                  <a:pt x="617433" y="1774000"/>
                </a:lnTo>
                <a:lnTo>
                  <a:pt x="956605" y="1969821"/>
                </a:lnTo>
                <a:lnTo>
                  <a:pt x="1033765" y="1819097"/>
                </a:lnTo>
                <a:cubicBezTo>
                  <a:pt x="1281643" y="1267572"/>
                  <a:pt x="1257638" y="650619"/>
                  <a:pt x="1006196" y="134115"/>
                </a:cubicBezTo>
                <a:lnTo>
                  <a:pt x="957141" y="44591"/>
                </a:lnTo>
                <a:lnTo>
                  <a:pt x="569734" y="268261"/>
                </a:lnTo>
                <a:lnTo>
                  <a:pt x="559894" y="250443"/>
                </a:lnTo>
                <a:cubicBezTo>
                  <a:pt x="533904" y="182453"/>
                  <a:pt x="583687" y="118893"/>
                  <a:pt x="541716" y="45048"/>
                </a:cubicBezTo>
                <a:cubicBezTo>
                  <a:pt x="499865" y="-16558"/>
                  <a:pt x="406429" y="-8889"/>
                  <a:pt x="332423" y="31537"/>
                </a:cubicBezTo>
                <a:cubicBezTo>
                  <a:pt x="290704" y="59659"/>
                  <a:pt x="261831" y="91993"/>
                  <a:pt x="248835" y="1269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E1431D5C-C166-4059-B7D6-A1E6A10EA56A}"/>
              </a:ext>
            </a:extLst>
          </p:cNvPr>
          <p:cNvSpPr/>
          <p:nvPr/>
        </p:nvSpPr>
        <p:spPr>
          <a:xfrm>
            <a:off x="6629526" y="5101089"/>
            <a:ext cx="348006" cy="25503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 Same Side Corner Rectangle 11">
            <a:extLst>
              <a:ext uri="{FF2B5EF4-FFF2-40B4-BE49-F238E27FC236}">
                <a16:creationId xmlns:a16="http://schemas.microsoft.com/office/drawing/2014/main" id="{D960D62C-8EA5-4766-AF11-2A126A30BFD0}"/>
              </a:ext>
            </a:extLst>
          </p:cNvPr>
          <p:cNvSpPr>
            <a:spLocks noChangeAspect="1"/>
          </p:cNvSpPr>
          <p:nvPr/>
        </p:nvSpPr>
        <p:spPr>
          <a:xfrm rot="9900000">
            <a:off x="6710672" y="2662103"/>
            <a:ext cx="334354" cy="28397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05CFE27-31A0-4E83-918E-946A3B70F7D7}"/>
              </a:ext>
            </a:extLst>
          </p:cNvPr>
          <p:cNvSpPr/>
          <p:nvPr/>
        </p:nvSpPr>
        <p:spPr>
          <a:xfrm>
            <a:off x="5182752" y="5101089"/>
            <a:ext cx="351338" cy="2309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2F756EAE-F382-43AA-83EA-F284CD31906D}"/>
              </a:ext>
            </a:extLst>
          </p:cNvPr>
          <p:cNvSpPr/>
          <p:nvPr/>
        </p:nvSpPr>
        <p:spPr>
          <a:xfrm>
            <a:off x="7333521" y="3961859"/>
            <a:ext cx="364334" cy="24677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36">
            <a:extLst>
              <a:ext uri="{FF2B5EF4-FFF2-40B4-BE49-F238E27FC236}">
                <a16:creationId xmlns:a16="http://schemas.microsoft.com/office/drawing/2014/main" id="{69ADFE41-17AE-476A-A681-2D9EB93AC442}"/>
              </a:ext>
            </a:extLst>
          </p:cNvPr>
          <p:cNvSpPr>
            <a:spLocks noChangeAspect="1"/>
          </p:cNvSpPr>
          <p:nvPr/>
        </p:nvSpPr>
        <p:spPr>
          <a:xfrm>
            <a:off x="5289671" y="2623673"/>
            <a:ext cx="334356" cy="26434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7DDC297-395F-44F8-91B3-FFF40C513DF9}"/>
              </a:ext>
            </a:extLst>
          </p:cNvPr>
          <p:cNvSpPr/>
          <p:nvPr/>
        </p:nvSpPr>
        <p:spPr>
          <a:xfrm>
            <a:off x="4492478" y="3753338"/>
            <a:ext cx="375538" cy="3030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F1DD5B5F-B45E-4B99-BF09-C992346AB05F}"/>
              </a:ext>
            </a:extLst>
          </p:cNvPr>
          <p:cNvSpPr/>
          <p:nvPr/>
        </p:nvSpPr>
        <p:spPr>
          <a:xfrm>
            <a:off x="8271061" y="2233530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349346AD-7639-4C2E-B827-83EA84E0632D}"/>
              </a:ext>
            </a:extLst>
          </p:cNvPr>
          <p:cNvSpPr/>
          <p:nvPr/>
        </p:nvSpPr>
        <p:spPr>
          <a:xfrm>
            <a:off x="9044729" y="384910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C8FD0A10-3FE3-4D92-8FF3-BCA76E8C2DCC}"/>
              </a:ext>
            </a:extLst>
          </p:cNvPr>
          <p:cNvSpPr/>
          <p:nvPr/>
        </p:nvSpPr>
        <p:spPr>
          <a:xfrm>
            <a:off x="8271061" y="5480758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E98BFB63-B7D9-4908-876F-0481E37B2C94}"/>
              </a:ext>
            </a:extLst>
          </p:cNvPr>
          <p:cNvSpPr/>
          <p:nvPr/>
        </p:nvSpPr>
        <p:spPr>
          <a:xfrm>
            <a:off x="2767982" y="2233530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70">
            <a:extLst>
              <a:ext uri="{FF2B5EF4-FFF2-40B4-BE49-F238E27FC236}">
                <a16:creationId xmlns:a16="http://schemas.microsoft.com/office/drawing/2014/main" id="{7D9E7B15-DD6D-4CE0-B639-780011A1728F}"/>
              </a:ext>
            </a:extLst>
          </p:cNvPr>
          <p:cNvSpPr/>
          <p:nvPr/>
        </p:nvSpPr>
        <p:spPr>
          <a:xfrm>
            <a:off x="2076748" y="384910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71">
            <a:extLst>
              <a:ext uri="{FF2B5EF4-FFF2-40B4-BE49-F238E27FC236}">
                <a16:creationId xmlns:a16="http://schemas.microsoft.com/office/drawing/2014/main" id="{83E1AE99-4689-4B2D-9790-CFBFF0F55ABA}"/>
              </a:ext>
            </a:extLst>
          </p:cNvPr>
          <p:cNvSpPr/>
          <p:nvPr/>
        </p:nvSpPr>
        <p:spPr>
          <a:xfrm>
            <a:off x="2767982" y="5480758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90DBA6-E1E0-4D9A-B911-B64ED147C03C}"/>
              </a:ext>
            </a:extLst>
          </p:cNvPr>
          <p:cNvSpPr txBox="1"/>
          <p:nvPr/>
        </p:nvSpPr>
        <p:spPr>
          <a:xfrm>
            <a:off x="9840373" y="380968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E5515-74C9-4F58-A4D6-313D7376CFD7}"/>
              </a:ext>
            </a:extLst>
          </p:cNvPr>
          <p:cNvSpPr txBox="1"/>
          <p:nvPr/>
        </p:nvSpPr>
        <p:spPr>
          <a:xfrm>
            <a:off x="9079439" y="2187364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ED58CD-3403-42C1-A870-01DDF3FD33AF}"/>
              </a:ext>
            </a:extLst>
          </p:cNvPr>
          <p:cNvSpPr txBox="1"/>
          <p:nvPr/>
        </p:nvSpPr>
        <p:spPr>
          <a:xfrm>
            <a:off x="9079439" y="5434591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68295-2516-4332-B363-68B605D14A62}"/>
              </a:ext>
            </a:extLst>
          </p:cNvPr>
          <p:cNvSpPr txBox="1"/>
          <p:nvPr/>
        </p:nvSpPr>
        <p:spPr>
          <a:xfrm>
            <a:off x="1335482" y="5434591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816BE1-397E-484E-9E14-E3FD12BAFBDF}"/>
              </a:ext>
            </a:extLst>
          </p:cNvPr>
          <p:cNvSpPr txBox="1"/>
          <p:nvPr/>
        </p:nvSpPr>
        <p:spPr>
          <a:xfrm>
            <a:off x="651798" y="383921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F784C8-622A-4B46-8E42-468BC2549722}"/>
              </a:ext>
            </a:extLst>
          </p:cNvPr>
          <p:cNvSpPr txBox="1"/>
          <p:nvPr/>
        </p:nvSpPr>
        <p:spPr>
          <a:xfrm>
            <a:off x="1335482" y="218190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2AEBC951-A909-4BB2-B76F-F6C4F0795A02}"/>
              </a:ext>
            </a:extLst>
          </p:cNvPr>
          <p:cNvCxnSpPr>
            <a:cxnSpLocks/>
          </p:cNvCxnSpPr>
          <p:nvPr/>
        </p:nvCxnSpPr>
        <p:spPr>
          <a:xfrm flipV="1">
            <a:off x="3979137" y="2086338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59">
            <a:extLst>
              <a:ext uri="{FF2B5EF4-FFF2-40B4-BE49-F238E27FC236}">
                <a16:creationId xmlns:a16="http://schemas.microsoft.com/office/drawing/2014/main" id="{A290166C-6F70-4920-9971-351EF008A8EF}"/>
              </a:ext>
            </a:extLst>
          </p:cNvPr>
          <p:cNvCxnSpPr>
            <a:cxnSpLocks/>
          </p:cNvCxnSpPr>
          <p:nvPr/>
        </p:nvCxnSpPr>
        <p:spPr>
          <a:xfrm>
            <a:off x="3979137" y="5671368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A900B15F-EDCD-4E7B-84CB-CF6F10D8BE5D}"/>
              </a:ext>
            </a:extLst>
          </p:cNvPr>
          <p:cNvCxnSpPr>
            <a:cxnSpLocks/>
          </p:cNvCxnSpPr>
          <p:nvPr/>
        </p:nvCxnSpPr>
        <p:spPr>
          <a:xfrm flipH="1" flipV="1">
            <a:off x="7028119" y="2090910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59">
            <a:extLst>
              <a:ext uri="{FF2B5EF4-FFF2-40B4-BE49-F238E27FC236}">
                <a16:creationId xmlns:a16="http://schemas.microsoft.com/office/drawing/2014/main" id="{D12B9F11-6EF9-45A6-B420-4B028CF9DFEC}"/>
              </a:ext>
            </a:extLst>
          </p:cNvPr>
          <p:cNvCxnSpPr>
            <a:cxnSpLocks/>
          </p:cNvCxnSpPr>
          <p:nvPr/>
        </p:nvCxnSpPr>
        <p:spPr>
          <a:xfrm flipH="1">
            <a:off x="7028119" y="5675940"/>
            <a:ext cx="1191854" cy="40110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59B552F-5BAE-4999-9C30-329D5A1DA3B1}"/>
              </a:ext>
            </a:extLst>
          </p:cNvPr>
          <p:cNvCxnSpPr>
            <a:cxnSpLocks/>
          </p:cNvCxnSpPr>
          <p:nvPr/>
        </p:nvCxnSpPr>
        <p:spPr>
          <a:xfrm flipH="1">
            <a:off x="3293806" y="4005263"/>
            <a:ext cx="685331" cy="0"/>
          </a:xfrm>
          <a:prstGeom prst="line">
            <a:avLst/>
          </a:prstGeom>
          <a:ln w="15875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35D9B68-AEC9-4843-9B70-D2406E201AB6}"/>
              </a:ext>
            </a:extLst>
          </p:cNvPr>
          <p:cNvCxnSpPr>
            <a:cxnSpLocks/>
          </p:cNvCxnSpPr>
          <p:nvPr/>
        </p:nvCxnSpPr>
        <p:spPr>
          <a:xfrm flipH="1">
            <a:off x="8219973" y="4005263"/>
            <a:ext cx="685331" cy="0"/>
          </a:xfrm>
          <a:prstGeom prst="line">
            <a:avLst/>
          </a:prstGeom>
          <a:ln w="15875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B257E808-C98E-43D6-BE54-0166CAD96A01}"/>
              </a:ext>
            </a:extLst>
          </p:cNvPr>
          <p:cNvGrpSpPr/>
          <p:nvPr/>
        </p:nvGrpSpPr>
        <p:grpSpPr>
          <a:xfrm>
            <a:off x="4397657" y="2391462"/>
            <a:ext cx="7794343" cy="4475594"/>
            <a:chOff x="2042266" y="2369491"/>
            <a:chExt cx="7794343" cy="447559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5D487705-742E-4425-B365-228B74CE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44E84A6-224D-4CC2-8FAC-62AFFBCD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CC05CBE-334B-49F3-B553-A2C23BB88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C52F364-BA8F-4BC8-9BE5-077F122B984C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8" name="Freeform: Shape 6">
                <a:extLst>
                  <a:ext uri="{FF2B5EF4-FFF2-40B4-BE49-F238E27FC236}">
                    <a16:creationId xmlns:a16="http://schemas.microsoft.com/office/drawing/2014/main" id="{AF7E0AC0-AF78-4B08-9F80-943F30E85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7C1BE952-C143-411B-9EEA-A2AE0D2EA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rgbClr val="EDE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DF67F08-D0E6-4E35-BBE5-9E7D6A107B80}"/>
              </a:ext>
            </a:extLst>
          </p:cNvPr>
          <p:cNvSpPr txBox="1">
            <a:spLocks/>
          </p:cNvSpPr>
          <p:nvPr/>
        </p:nvSpPr>
        <p:spPr>
          <a:xfrm>
            <a:off x="528361" y="348889"/>
            <a:ext cx="11106996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2E4ACA5-92BF-4E9F-AF10-94703C5CCDA7}"/>
              </a:ext>
            </a:extLst>
          </p:cNvPr>
          <p:cNvGrpSpPr/>
          <p:nvPr/>
        </p:nvGrpSpPr>
        <p:grpSpPr>
          <a:xfrm>
            <a:off x="5037541" y="5435629"/>
            <a:ext cx="3075791" cy="1422371"/>
            <a:chOff x="9116208" y="4547715"/>
            <a:chExt cx="3075791" cy="14223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BC8B59E3-B263-48ED-97C4-85711B37EEEE}"/>
                </a:ext>
              </a:extLst>
            </p:cNvPr>
            <p:cNvSpPr/>
            <p:nvPr/>
          </p:nvSpPr>
          <p:spPr>
            <a:xfrm flipH="1">
              <a:off x="11405121" y="4811473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BB4A22B5-6C34-4CC2-AE75-845E4C3DF31B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80CFA75C-F0DF-4ADC-B2F8-2E1A13C21BF2}"/>
                </a:ext>
              </a:extLst>
            </p:cNvPr>
            <p:cNvSpPr/>
            <p:nvPr/>
          </p:nvSpPr>
          <p:spPr>
            <a:xfrm flipH="1">
              <a:off x="10772446" y="4568691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68C0A314-D0E3-4B4F-98C0-620F26BBC9D9}"/>
                </a:ext>
              </a:extLst>
            </p:cNvPr>
            <p:cNvSpPr/>
            <p:nvPr/>
          </p:nvSpPr>
          <p:spPr>
            <a:xfrm flipH="1">
              <a:off x="10318331" y="4692111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F1E25C65-15A3-4CDA-A215-26B3FC166B2D}"/>
                </a:ext>
              </a:extLst>
            </p:cNvPr>
            <p:cNvSpPr/>
            <p:nvPr/>
          </p:nvSpPr>
          <p:spPr>
            <a:xfrm flipH="1">
              <a:off x="9828889" y="4547715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815A73EC-CE04-4D3A-BC41-CAD666A77D86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ADBD844D-EA9D-4829-8C7B-068CBE73172C}"/>
                </a:ext>
              </a:extLst>
            </p:cNvPr>
            <p:cNvSpPr/>
            <p:nvPr/>
          </p:nvSpPr>
          <p:spPr>
            <a:xfrm flipH="1">
              <a:off x="9116208" y="5253027"/>
              <a:ext cx="3075791" cy="717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E59FA7D6-965F-4866-BC5C-80A81EA26F1C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FF1A2187-D50F-422F-93C8-67963EC9BC5B}"/>
                </a:ext>
              </a:extLst>
            </p:cNvPr>
            <p:cNvSpPr/>
            <p:nvPr/>
          </p:nvSpPr>
          <p:spPr>
            <a:xfrm flipH="1">
              <a:off x="9440749" y="4805709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C988198B-F646-4C9F-A732-41C7A38028DB}"/>
              </a:ext>
            </a:extLst>
          </p:cNvPr>
          <p:cNvGrpSpPr/>
          <p:nvPr/>
        </p:nvGrpSpPr>
        <p:grpSpPr>
          <a:xfrm>
            <a:off x="1742" y="5389258"/>
            <a:ext cx="5485937" cy="1468742"/>
            <a:chOff x="-51736" y="4638675"/>
            <a:chExt cx="4754749" cy="14188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0F9B4987-D977-4ABD-BEFB-55B6AF222675}"/>
                </a:ext>
              </a:extLst>
            </p:cNvPr>
            <p:cNvSpPr/>
            <p:nvPr/>
          </p:nvSpPr>
          <p:spPr>
            <a:xfrm>
              <a:off x="2199705" y="4650579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F5E2F158-C99C-497A-B459-E4D32EFF896E}"/>
                </a:ext>
              </a:extLst>
            </p:cNvPr>
            <p:cNvSpPr/>
            <p:nvPr/>
          </p:nvSpPr>
          <p:spPr>
            <a:xfrm>
              <a:off x="1950125" y="502097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C961D743-3C9E-4BDF-8102-4292D3E45A14}"/>
                </a:ext>
              </a:extLst>
            </p:cNvPr>
            <p:cNvSpPr/>
            <p:nvPr/>
          </p:nvSpPr>
          <p:spPr>
            <a:xfrm>
              <a:off x="2772347" y="463867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DAD4330-072D-497A-8179-DC0CCA6D9499}"/>
                </a:ext>
              </a:extLst>
            </p:cNvPr>
            <p:cNvSpPr/>
            <p:nvPr/>
          </p:nvSpPr>
          <p:spPr>
            <a:xfrm>
              <a:off x="3188127" y="47579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8601D43B-6310-40AD-8809-A4B36C4B55AA}"/>
                </a:ext>
              </a:extLst>
            </p:cNvPr>
            <p:cNvSpPr/>
            <p:nvPr/>
          </p:nvSpPr>
          <p:spPr>
            <a:xfrm>
              <a:off x="1610290" y="4897456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7BC6A7CB-77F3-43D1-85B7-CF055922FAD6}"/>
                </a:ext>
              </a:extLst>
            </p:cNvPr>
            <p:cNvSpPr/>
            <p:nvPr/>
          </p:nvSpPr>
          <p:spPr>
            <a:xfrm>
              <a:off x="1101781" y="506423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EA13CCB6-BFE8-4655-A2CB-97A2B26DF075}"/>
                </a:ext>
              </a:extLst>
            </p:cNvPr>
            <p:cNvSpPr/>
            <p:nvPr/>
          </p:nvSpPr>
          <p:spPr>
            <a:xfrm>
              <a:off x="3716510" y="463867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9555DBCA-2254-4C48-88DF-B17641AB6341}"/>
                </a:ext>
              </a:extLst>
            </p:cNvPr>
            <p:cNvSpPr/>
            <p:nvPr/>
          </p:nvSpPr>
          <p:spPr>
            <a:xfrm>
              <a:off x="3982933" y="4990721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1C1160D2-7762-40AE-BD7D-04E834631071}"/>
                </a:ext>
              </a:extLst>
            </p:cNvPr>
            <p:cNvSpPr/>
            <p:nvPr/>
          </p:nvSpPr>
          <p:spPr>
            <a:xfrm>
              <a:off x="-51736" y="5584841"/>
              <a:ext cx="4364607" cy="4726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D801764A-0BA6-4811-B61E-BC3DF9901F24}"/>
                </a:ext>
              </a:extLst>
            </p:cNvPr>
            <p:cNvSpPr/>
            <p:nvPr/>
          </p:nvSpPr>
          <p:spPr>
            <a:xfrm>
              <a:off x="2432439" y="4879488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987243E0-3212-4AF2-A04D-4140329A29DC}"/>
                </a:ext>
              </a:extLst>
            </p:cNvPr>
            <p:cNvSpPr/>
            <p:nvPr/>
          </p:nvSpPr>
          <p:spPr>
            <a:xfrm>
              <a:off x="699964" y="5300951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6469A2F9-74B7-47D4-B988-5D3ADF003B20}"/>
                </a:ext>
              </a:extLst>
            </p:cNvPr>
            <p:cNvSpPr/>
            <p:nvPr/>
          </p:nvSpPr>
          <p:spPr>
            <a:xfrm>
              <a:off x="43137" y="5195666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Oval 12">
            <a:extLst>
              <a:ext uri="{FF2B5EF4-FFF2-40B4-BE49-F238E27FC236}">
                <a16:creationId xmlns:a16="http://schemas.microsoft.com/office/drawing/2014/main" id="{A84839A1-7CF0-4364-B819-B3A39457F936}"/>
              </a:ext>
            </a:extLst>
          </p:cNvPr>
          <p:cNvSpPr/>
          <p:nvPr/>
        </p:nvSpPr>
        <p:spPr>
          <a:xfrm flipH="1">
            <a:off x="2696897" y="6099319"/>
            <a:ext cx="509632" cy="5246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현 96">
            <a:extLst>
              <a:ext uri="{FF2B5EF4-FFF2-40B4-BE49-F238E27FC236}">
                <a16:creationId xmlns:a16="http://schemas.microsoft.com/office/drawing/2014/main" id="{1B29005A-774B-4F60-8255-38DD3DB45B9B}"/>
              </a:ext>
            </a:extLst>
          </p:cNvPr>
          <p:cNvSpPr/>
          <p:nvPr/>
        </p:nvSpPr>
        <p:spPr>
          <a:xfrm>
            <a:off x="3328527" y="6058687"/>
            <a:ext cx="784657" cy="784657"/>
          </a:xfrm>
          <a:prstGeom prst="chord">
            <a:avLst>
              <a:gd name="adj1" fmla="val 10904884"/>
              <a:gd name="adj2" fmla="val 2158449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현 97">
            <a:extLst>
              <a:ext uri="{FF2B5EF4-FFF2-40B4-BE49-F238E27FC236}">
                <a16:creationId xmlns:a16="http://schemas.microsoft.com/office/drawing/2014/main" id="{1189F53F-BC5B-4B2A-A5A4-C0A13B5770B0}"/>
              </a:ext>
            </a:extLst>
          </p:cNvPr>
          <p:cNvSpPr/>
          <p:nvPr/>
        </p:nvSpPr>
        <p:spPr>
          <a:xfrm>
            <a:off x="4554915" y="6352929"/>
            <a:ext cx="492156" cy="492156"/>
          </a:xfrm>
          <a:prstGeom prst="chord">
            <a:avLst>
              <a:gd name="adj1" fmla="val 10904884"/>
              <a:gd name="adj2" fmla="val 2158449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현 96">
            <a:extLst>
              <a:ext uri="{FF2B5EF4-FFF2-40B4-BE49-F238E27FC236}">
                <a16:creationId xmlns:a16="http://schemas.microsoft.com/office/drawing/2014/main" id="{57FB45A3-4273-4095-A5C7-D3480AAA057A}"/>
              </a:ext>
            </a:extLst>
          </p:cNvPr>
          <p:cNvSpPr/>
          <p:nvPr/>
        </p:nvSpPr>
        <p:spPr>
          <a:xfrm>
            <a:off x="3972848" y="5984118"/>
            <a:ext cx="784657" cy="784657"/>
          </a:xfrm>
          <a:prstGeom prst="chord">
            <a:avLst>
              <a:gd name="adj1" fmla="val 10904884"/>
              <a:gd name="adj2" fmla="val 2158449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B0243B53-A7CB-48AC-9D9E-B7B6FEBFDE49}"/>
              </a:ext>
            </a:extLst>
          </p:cNvPr>
          <p:cNvGrpSpPr/>
          <p:nvPr/>
        </p:nvGrpSpPr>
        <p:grpSpPr>
          <a:xfrm flipH="1">
            <a:off x="7769092" y="5591016"/>
            <a:ext cx="4422908" cy="1266984"/>
            <a:chOff x="8005970" y="4483310"/>
            <a:chExt cx="4422908" cy="12669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8F857F3C-AFCD-4051-9A1E-3AAFAB31D461}"/>
                </a:ext>
              </a:extLst>
            </p:cNvPr>
            <p:cNvSpPr/>
            <p:nvPr/>
          </p:nvSpPr>
          <p:spPr>
            <a:xfrm flipH="1">
              <a:off x="11642407" y="4717018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C28989F0-C6E0-48D6-BCF1-B41777B1998E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A366F84C-DC45-4E1D-95C2-77E3B9F423F8}"/>
                </a:ext>
              </a:extLst>
            </p:cNvPr>
            <p:cNvSpPr/>
            <p:nvPr/>
          </p:nvSpPr>
          <p:spPr>
            <a:xfrm flipH="1">
              <a:off x="10656333" y="4532227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09B7A240-2267-487E-8318-0E1A82A97E27}"/>
                </a:ext>
              </a:extLst>
            </p:cNvPr>
            <p:cNvSpPr/>
            <p:nvPr/>
          </p:nvSpPr>
          <p:spPr>
            <a:xfrm flipH="1">
              <a:off x="10227408" y="4630410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7A54AEC1-C3BE-4387-8357-C30BE58FD67F}"/>
                </a:ext>
              </a:extLst>
            </p:cNvPr>
            <p:cNvSpPr/>
            <p:nvPr/>
          </p:nvSpPr>
          <p:spPr>
            <a:xfrm flipH="1">
              <a:off x="9634684" y="4523334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DEC05303-D7FA-4D6A-810A-8BA4D85F0B6D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250B657B-A39C-4186-8480-9F3CD4704AAB}"/>
                </a:ext>
              </a:extLst>
            </p:cNvPr>
            <p:cNvSpPr/>
            <p:nvPr/>
          </p:nvSpPr>
          <p:spPr>
            <a:xfrm flipH="1">
              <a:off x="8007712" y="5033235"/>
              <a:ext cx="4159392" cy="717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B581FD6-CFC5-4972-B472-9F60506B0A5A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B4278499-9191-4CE7-A66A-12F718B94467}"/>
                </a:ext>
              </a:extLst>
            </p:cNvPr>
            <p:cNvSpPr/>
            <p:nvPr/>
          </p:nvSpPr>
          <p:spPr>
            <a:xfrm flipH="1">
              <a:off x="9332942" y="4727306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399C2D1C-D3C4-40C9-A0BE-30E6497DCA9C}"/>
                </a:ext>
              </a:extLst>
            </p:cNvPr>
            <p:cNvSpPr/>
            <p:nvPr/>
          </p:nvSpPr>
          <p:spPr>
            <a:xfrm flipH="1">
              <a:off x="8736184" y="4717018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AEC80B81-B961-428D-8F8C-10DEE578E213}"/>
                </a:ext>
              </a:extLst>
            </p:cNvPr>
            <p:cNvSpPr/>
            <p:nvPr/>
          </p:nvSpPr>
          <p:spPr>
            <a:xfrm flipH="1">
              <a:off x="8490456" y="4820098"/>
              <a:ext cx="393236" cy="372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75C38DC6-6649-474F-9973-AD8A16C06A87}"/>
                </a:ext>
              </a:extLst>
            </p:cNvPr>
            <p:cNvSpPr/>
            <p:nvPr/>
          </p:nvSpPr>
          <p:spPr>
            <a:xfrm flipH="1">
              <a:off x="8009669" y="4845022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7361DBE6-07AD-47BB-A68A-A05C4F2CFFF0}"/>
                </a:ext>
              </a:extLst>
            </p:cNvPr>
            <p:cNvSpPr/>
            <p:nvPr/>
          </p:nvSpPr>
          <p:spPr>
            <a:xfrm flipH="1">
              <a:off x="8104585" y="4483310"/>
              <a:ext cx="786471" cy="745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CF2B3424-3A5B-4A1D-9C04-671B1B7B204C}"/>
                </a:ext>
              </a:extLst>
            </p:cNvPr>
            <p:cNvSpPr/>
            <p:nvPr/>
          </p:nvSpPr>
          <p:spPr>
            <a:xfrm flipH="1">
              <a:off x="8005970" y="4772493"/>
              <a:ext cx="456127" cy="432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21620115-E4C0-47AE-A182-483755F0201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A5574BBE-A7F7-43C1-AE52-A33399958118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6" name="Oval 94">
                <a:extLst>
                  <a:ext uri="{FF2B5EF4-FFF2-40B4-BE49-F238E27FC236}">
                    <a16:creationId xmlns:a16="http://schemas.microsoft.com/office/drawing/2014/main" id="{884421CE-E453-446D-B5F5-C9BBF35A1524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5">
                <a:extLst>
                  <a:ext uri="{FF2B5EF4-FFF2-40B4-BE49-F238E27FC236}">
                    <a16:creationId xmlns:a16="http://schemas.microsoft.com/office/drawing/2014/main" id="{745C5983-EFCB-4FD7-B947-C9A7DA562FA4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6">
                <a:extLst>
                  <a:ext uri="{FF2B5EF4-FFF2-40B4-BE49-F238E27FC236}">
                    <a16:creationId xmlns:a16="http://schemas.microsoft.com/office/drawing/2014/main" id="{9D911739-1AFA-427B-8F55-85F90CB3A37E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7">
                <a:extLst>
                  <a:ext uri="{FF2B5EF4-FFF2-40B4-BE49-F238E27FC236}">
                    <a16:creationId xmlns:a16="http://schemas.microsoft.com/office/drawing/2014/main" id="{2DB0CB9B-0C48-419E-8838-34EA1B560CC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8">
                <a:extLst>
                  <a:ext uri="{FF2B5EF4-FFF2-40B4-BE49-F238E27FC236}">
                    <a16:creationId xmlns:a16="http://schemas.microsoft.com/office/drawing/2014/main" id="{CC9E069E-B0FD-48AD-9553-B42B0B806C7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Oval 99">
                <a:extLst>
                  <a:ext uri="{FF2B5EF4-FFF2-40B4-BE49-F238E27FC236}">
                    <a16:creationId xmlns:a16="http://schemas.microsoft.com/office/drawing/2014/main" id="{802212A1-44E5-435A-B7E4-6F6CE227044C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0">
                <a:extLst>
                  <a:ext uri="{FF2B5EF4-FFF2-40B4-BE49-F238E27FC236}">
                    <a16:creationId xmlns:a16="http://schemas.microsoft.com/office/drawing/2014/main" id="{BC87BB13-CFBE-4A3E-90E0-F13B2177110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3" name="Oval 101">
                <a:extLst>
                  <a:ext uri="{FF2B5EF4-FFF2-40B4-BE49-F238E27FC236}">
                    <a16:creationId xmlns:a16="http://schemas.microsoft.com/office/drawing/2014/main" id="{2A62FCFC-12A8-41D5-BC32-68A18D698F78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Rectangle 102">
                <a:extLst>
                  <a:ext uri="{FF2B5EF4-FFF2-40B4-BE49-F238E27FC236}">
                    <a16:creationId xmlns:a16="http://schemas.microsoft.com/office/drawing/2014/main" id="{79BDD3EA-D7EC-4578-9850-D98FC42E896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103">
                <a:extLst>
                  <a:ext uri="{FF2B5EF4-FFF2-40B4-BE49-F238E27FC236}">
                    <a16:creationId xmlns:a16="http://schemas.microsoft.com/office/drawing/2014/main" id="{00CF2981-30C2-4545-88C1-D29308875641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Oval 104">
                <a:extLst>
                  <a:ext uri="{FF2B5EF4-FFF2-40B4-BE49-F238E27FC236}">
                    <a16:creationId xmlns:a16="http://schemas.microsoft.com/office/drawing/2014/main" id="{0B2397C1-BB79-4203-A56E-67204DC01CD6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7" name="Oval 105">
                <a:extLst>
                  <a:ext uri="{FF2B5EF4-FFF2-40B4-BE49-F238E27FC236}">
                    <a16:creationId xmlns:a16="http://schemas.microsoft.com/office/drawing/2014/main" id="{9FD290D3-0F3C-4FC7-884D-A5DB95D8EFD0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8" name="Oval 106">
                <a:extLst>
                  <a:ext uri="{FF2B5EF4-FFF2-40B4-BE49-F238E27FC236}">
                    <a16:creationId xmlns:a16="http://schemas.microsoft.com/office/drawing/2014/main" id="{4E072B45-EF70-4BCE-ABFF-C4C2C3C75429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id="{94779783-50FC-4EB3-9C82-2A4F191BD26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83" name="Oval 81">
                <a:extLst>
                  <a:ext uri="{FF2B5EF4-FFF2-40B4-BE49-F238E27FC236}">
                    <a16:creationId xmlns:a16="http://schemas.microsoft.com/office/drawing/2014/main" id="{D60F7C7C-8186-4AD1-8881-1ED88CA85E9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2">
                <a:extLst>
                  <a:ext uri="{FF2B5EF4-FFF2-40B4-BE49-F238E27FC236}">
                    <a16:creationId xmlns:a16="http://schemas.microsoft.com/office/drawing/2014/main" id="{1071CE29-D42B-41D3-AAD6-47FD6F946734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3">
                <a:extLst>
                  <a:ext uri="{FF2B5EF4-FFF2-40B4-BE49-F238E27FC236}">
                    <a16:creationId xmlns:a16="http://schemas.microsoft.com/office/drawing/2014/main" id="{3C557DEB-93D2-4F1F-B066-7173DFD1C75F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4">
                <a:extLst>
                  <a:ext uri="{FF2B5EF4-FFF2-40B4-BE49-F238E27FC236}">
                    <a16:creationId xmlns:a16="http://schemas.microsoft.com/office/drawing/2014/main" id="{EB2A92FF-45E0-41B3-84E4-05879CEDB1C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5">
                <a:extLst>
                  <a:ext uri="{FF2B5EF4-FFF2-40B4-BE49-F238E27FC236}">
                    <a16:creationId xmlns:a16="http://schemas.microsoft.com/office/drawing/2014/main" id="{B8EC6A27-E516-4A38-8E77-C52D0D67A04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8" name="Oval 86">
                <a:extLst>
                  <a:ext uri="{FF2B5EF4-FFF2-40B4-BE49-F238E27FC236}">
                    <a16:creationId xmlns:a16="http://schemas.microsoft.com/office/drawing/2014/main" id="{CCA4EDFB-4140-451F-B589-8ABBA0D5A523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7">
                <a:extLst>
                  <a:ext uri="{FF2B5EF4-FFF2-40B4-BE49-F238E27FC236}">
                    <a16:creationId xmlns:a16="http://schemas.microsoft.com/office/drawing/2014/main" id="{D856BBB0-C89D-4D22-8C39-88F22FE135B1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0" name="Oval 88">
                <a:extLst>
                  <a:ext uri="{FF2B5EF4-FFF2-40B4-BE49-F238E27FC236}">
                    <a16:creationId xmlns:a16="http://schemas.microsoft.com/office/drawing/2014/main" id="{2A5B061C-6DE4-4AC8-BBFF-AF64335782E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Rectangle 89">
                <a:extLst>
                  <a:ext uri="{FF2B5EF4-FFF2-40B4-BE49-F238E27FC236}">
                    <a16:creationId xmlns:a16="http://schemas.microsoft.com/office/drawing/2014/main" id="{016BBC2A-A5F5-4289-8390-93BF8C92527F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0">
                <a:extLst>
                  <a:ext uri="{FF2B5EF4-FFF2-40B4-BE49-F238E27FC236}">
                    <a16:creationId xmlns:a16="http://schemas.microsoft.com/office/drawing/2014/main" id="{0D47CC99-CAA7-433A-99C4-6DEAAFB5B70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1">
                <a:extLst>
                  <a:ext uri="{FF2B5EF4-FFF2-40B4-BE49-F238E27FC236}">
                    <a16:creationId xmlns:a16="http://schemas.microsoft.com/office/drawing/2014/main" id="{4AD676E0-567A-4935-B11C-B3B858CE69CB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2">
                <a:extLst>
                  <a:ext uri="{FF2B5EF4-FFF2-40B4-BE49-F238E27FC236}">
                    <a16:creationId xmlns:a16="http://schemas.microsoft.com/office/drawing/2014/main" id="{E00F4790-60E7-44E8-872E-9061F43D347F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3">
                <a:extLst>
                  <a:ext uri="{FF2B5EF4-FFF2-40B4-BE49-F238E27FC236}">
                    <a16:creationId xmlns:a16="http://schemas.microsoft.com/office/drawing/2014/main" id="{2C2E99CB-20B3-48FB-9AC6-CEDDD2AA44DB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7" name="Group 55">
              <a:extLst>
                <a:ext uri="{FF2B5EF4-FFF2-40B4-BE49-F238E27FC236}">
                  <a16:creationId xmlns:a16="http://schemas.microsoft.com/office/drawing/2014/main" id="{98E2E749-DC87-4376-A94A-5D3FA4A8C06C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71" name="Oval 69">
                <a:extLst>
                  <a:ext uri="{FF2B5EF4-FFF2-40B4-BE49-F238E27FC236}">
                    <a16:creationId xmlns:a16="http://schemas.microsoft.com/office/drawing/2014/main" id="{6086506F-F3F8-4A72-9E99-DB27F3D79DC1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0">
                <a:extLst>
                  <a:ext uri="{FF2B5EF4-FFF2-40B4-BE49-F238E27FC236}">
                    <a16:creationId xmlns:a16="http://schemas.microsoft.com/office/drawing/2014/main" id="{E63221E1-9911-46F8-A94E-7BB7B97FB78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1">
                <a:extLst>
                  <a:ext uri="{FF2B5EF4-FFF2-40B4-BE49-F238E27FC236}">
                    <a16:creationId xmlns:a16="http://schemas.microsoft.com/office/drawing/2014/main" id="{4CA2B623-1AE3-4871-8B4B-1042B15DE42A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2">
                <a:extLst>
                  <a:ext uri="{FF2B5EF4-FFF2-40B4-BE49-F238E27FC236}">
                    <a16:creationId xmlns:a16="http://schemas.microsoft.com/office/drawing/2014/main" id="{BA7DA1A3-C893-47EB-99BA-4DC00BF86FB3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5" name="Oval 73">
                <a:extLst>
                  <a:ext uri="{FF2B5EF4-FFF2-40B4-BE49-F238E27FC236}">
                    <a16:creationId xmlns:a16="http://schemas.microsoft.com/office/drawing/2014/main" id="{011D741A-8AC5-4310-8E12-4A7D751CA380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4">
                <a:extLst>
                  <a:ext uri="{FF2B5EF4-FFF2-40B4-BE49-F238E27FC236}">
                    <a16:creationId xmlns:a16="http://schemas.microsoft.com/office/drawing/2014/main" id="{2F6862C9-E808-4E65-9931-499ABF13E93E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Oval 75">
                <a:extLst>
                  <a:ext uri="{FF2B5EF4-FFF2-40B4-BE49-F238E27FC236}">
                    <a16:creationId xmlns:a16="http://schemas.microsoft.com/office/drawing/2014/main" id="{22D5DB3F-B6E7-4A96-BAF1-90C1487D4E59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Rectangle 76">
                <a:extLst>
                  <a:ext uri="{FF2B5EF4-FFF2-40B4-BE49-F238E27FC236}">
                    <a16:creationId xmlns:a16="http://schemas.microsoft.com/office/drawing/2014/main" id="{0700D0E5-52FD-47A9-89C1-A6AE84A766D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7">
                <a:extLst>
                  <a:ext uri="{FF2B5EF4-FFF2-40B4-BE49-F238E27FC236}">
                    <a16:creationId xmlns:a16="http://schemas.microsoft.com/office/drawing/2014/main" id="{674C0643-F059-42D0-95C2-DB00622E281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8">
                <a:extLst>
                  <a:ext uri="{FF2B5EF4-FFF2-40B4-BE49-F238E27FC236}">
                    <a16:creationId xmlns:a16="http://schemas.microsoft.com/office/drawing/2014/main" id="{CF193E1B-7845-442E-A9C0-68D0C3B360FC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79">
                <a:extLst>
                  <a:ext uri="{FF2B5EF4-FFF2-40B4-BE49-F238E27FC236}">
                    <a16:creationId xmlns:a16="http://schemas.microsoft.com/office/drawing/2014/main" id="{5BFA1622-8573-4B52-A847-B37F468945F0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0">
                <a:extLst>
                  <a:ext uri="{FF2B5EF4-FFF2-40B4-BE49-F238E27FC236}">
                    <a16:creationId xmlns:a16="http://schemas.microsoft.com/office/drawing/2014/main" id="{0F7704BF-16F5-4D53-86C7-69E61AEDE7B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8" name="Group 56">
              <a:extLst>
                <a:ext uri="{FF2B5EF4-FFF2-40B4-BE49-F238E27FC236}">
                  <a16:creationId xmlns:a16="http://schemas.microsoft.com/office/drawing/2014/main" id="{CCF61BD3-BBE8-43AB-BF7F-E2F2BC048AA1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9" name="Oval 57">
                <a:extLst>
                  <a:ext uri="{FF2B5EF4-FFF2-40B4-BE49-F238E27FC236}">
                    <a16:creationId xmlns:a16="http://schemas.microsoft.com/office/drawing/2014/main" id="{7DE808CD-FFF8-44A2-9AAD-A7768334B8F3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8">
                <a:extLst>
                  <a:ext uri="{FF2B5EF4-FFF2-40B4-BE49-F238E27FC236}">
                    <a16:creationId xmlns:a16="http://schemas.microsoft.com/office/drawing/2014/main" id="{DB369FA7-DA27-4AEA-8D35-BF7FF33DA57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59">
                <a:extLst>
                  <a:ext uri="{FF2B5EF4-FFF2-40B4-BE49-F238E27FC236}">
                    <a16:creationId xmlns:a16="http://schemas.microsoft.com/office/drawing/2014/main" id="{806905E4-B180-4BCE-94B7-63FA96A10BB3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0">
                <a:extLst>
                  <a:ext uri="{FF2B5EF4-FFF2-40B4-BE49-F238E27FC236}">
                    <a16:creationId xmlns:a16="http://schemas.microsoft.com/office/drawing/2014/main" id="{12B6E409-2D71-4687-B4A5-0B8B0F365085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Oval 61">
                <a:extLst>
                  <a:ext uri="{FF2B5EF4-FFF2-40B4-BE49-F238E27FC236}">
                    <a16:creationId xmlns:a16="http://schemas.microsoft.com/office/drawing/2014/main" id="{73466BDD-9210-4218-ACD8-8AECFDD0A0E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2">
                <a:extLst>
                  <a:ext uri="{FF2B5EF4-FFF2-40B4-BE49-F238E27FC236}">
                    <a16:creationId xmlns:a16="http://schemas.microsoft.com/office/drawing/2014/main" id="{8CBE0D7E-EDDC-47E2-B3C0-B0331B7BC4BB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5" name="Oval 63">
                <a:extLst>
                  <a:ext uri="{FF2B5EF4-FFF2-40B4-BE49-F238E27FC236}">
                    <a16:creationId xmlns:a16="http://schemas.microsoft.com/office/drawing/2014/main" id="{8E6D13AB-09BB-4725-93C9-B0C150378DA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Rectangle 64">
                <a:extLst>
                  <a:ext uri="{FF2B5EF4-FFF2-40B4-BE49-F238E27FC236}">
                    <a16:creationId xmlns:a16="http://schemas.microsoft.com/office/drawing/2014/main" id="{B7D6B746-6287-4CBF-B2CA-9666B7F1BA6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5">
                <a:extLst>
                  <a:ext uri="{FF2B5EF4-FFF2-40B4-BE49-F238E27FC236}">
                    <a16:creationId xmlns:a16="http://schemas.microsoft.com/office/drawing/2014/main" id="{FE505604-BC40-404D-9E29-47E2562547B0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6">
                <a:extLst>
                  <a:ext uri="{FF2B5EF4-FFF2-40B4-BE49-F238E27FC236}">
                    <a16:creationId xmlns:a16="http://schemas.microsoft.com/office/drawing/2014/main" id="{024A96AA-72A6-4344-8E5F-0CB0AD90770E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7">
                <a:extLst>
                  <a:ext uri="{FF2B5EF4-FFF2-40B4-BE49-F238E27FC236}">
                    <a16:creationId xmlns:a16="http://schemas.microsoft.com/office/drawing/2014/main" id="{B3C86B15-F377-4DCB-9BC2-E36DBB55AF25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8">
                <a:extLst>
                  <a:ext uri="{FF2B5EF4-FFF2-40B4-BE49-F238E27FC236}">
                    <a16:creationId xmlns:a16="http://schemas.microsoft.com/office/drawing/2014/main" id="{DFA53443-E96D-4FF1-9E18-1C610F6A705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09" name="Freeform: Shape 107">
            <a:extLst>
              <a:ext uri="{FF2B5EF4-FFF2-40B4-BE49-F238E27FC236}">
                <a16:creationId xmlns:a16="http://schemas.microsoft.com/office/drawing/2014/main" id="{59C4F765-815D-4B1C-93D7-54C989BE1E13}"/>
              </a:ext>
            </a:extLst>
          </p:cNvPr>
          <p:cNvSpPr/>
          <p:nvPr/>
        </p:nvSpPr>
        <p:spPr>
          <a:xfrm>
            <a:off x="904461" y="1123122"/>
            <a:ext cx="9859617" cy="5019261"/>
          </a:xfrm>
          <a:custGeom>
            <a:avLst/>
            <a:gdLst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259417 w 9859617"/>
              <a:gd name="connsiteY6" fmla="*/ 204746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130208 w 9859617"/>
              <a:gd name="connsiteY6" fmla="*/ 203752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617" h="5019261">
                <a:moveTo>
                  <a:pt x="0" y="5019261"/>
                </a:moveTo>
                <a:lnTo>
                  <a:pt x="1739348" y="4055165"/>
                </a:lnTo>
                <a:lnTo>
                  <a:pt x="3717234" y="4055165"/>
                </a:lnTo>
                <a:lnTo>
                  <a:pt x="5148470" y="2743199"/>
                </a:lnTo>
                <a:lnTo>
                  <a:pt x="5844209" y="2991678"/>
                </a:lnTo>
                <a:lnTo>
                  <a:pt x="7046843" y="1729408"/>
                </a:lnTo>
                <a:lnTo>
                  <a:pt x="7841973" y="2017643"/>
                </a:lnTo>
                <a:lnTo>
                  <a:pt x="9859617" y="0"/>
                </a:lnTo>
              </a:path>
            </a:pathLst>
          </a:custGeom>
          <a:noFill/>
          <a:ln w="381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" name="Group 108">
            <a:extLst>
              <a:ext uri="{FF2B5EF4-FFF2-40B4-BE49-F238E27FC236}">
                <a16:creationId xmlns:a16="http://schemas.microsoft.com/office/drawing/2014/main" id="{6AB91B7A-D180-4150-8A56-A923B35E2450}"/>
              </a:ext>
            </a:extLst>
          </p:cNvPr>
          <p:cNvGrpSpPr/>
          <p:nvPr/>
        </p:nvGrpSpPr>
        <p:grpSpPr>
          <a:xfrm rot="1067839">
            <a:off x="9471198" y="319935"/>
            <a:ext cx="1160378" cy="1157352"/>
            <a:chOff x="5137988" y="1148280"/>
            <a:chExt cx="1160378" cy="1157352"/>
          </a:xfrm>
        </p:grpSpPr>
        <p:sp>
          <p:nvSpPr>
            <p:cNvPr id="111" name="Isosceles Triangle 49">
              <a:extLst>
                <a:ext uri="{FF2B5EF4-FFF2-40B4-BE49-F238E27FC236}">
                  <a16:creationId xmlns:a16="http://schemas.microsoft.com/office/drawing/2014/main" id="{28B330FF-27A9-4417-91D1-F4AEF552663B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47">
              <a:extLst>
                <a:ext uri="{FF2B5EF4-FFF2-40B4-BE49-F238E27FC236}">
                  <a16:creationId xmlns:a16="http://schemas.microsoft.com/office/drawing/2014/main" id="{C826FBB3-317D-4BE2-8FB6-3A0CBC94CAEF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47">
              <a:extLst>
                <a:ext uri="{FF2B5EF4-FFF2-40B4-BE49-F238E27FC236}">
                  <a16:creationId xmlns:a16="http://schemas.microsoft.com/office/drawing/2014/main" id="{D9E1F499-8953-4A3F-8AFD-63C32C4AA423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2">
              <a:extLst>
                <a:ext uri="{FF2B5EF4-FFF2-40B4-BE49-F238E27FC236}">
                  <a16:creationId xmlns:a16="http://schemas.microsoft.com/office/drawing/2014/main" id="{1A068BD3-668B-4444-9E92-90FD9A83C8D7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3">
            <a:extLst>
              <a:ext uri="{FF2B5EF4-FFF2-40B4-BE49-F238E27FC236}">
                <a16:creationId xmlns:a16="http://schemas.microsoft.com/office/drawing/2014/main" id="{E7A3CD8A-0E83-4E9E-9515-3439FC19E5B7}"/>
              </a:ext>
            </a:extLst>
          </p:cNvPr>
          <p:cNvSpPr/>
          <p:nvPr/>
        </p:nvSpPr>
        <p:spPr>
          <a:xfrm>
            <a:off x="2547905" y="503731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4">
            <a:extLst>
              <a:ext uri="{FF2B5EF4-FFF2-40B4-BE49-F238E27FC236}">
                <a16:creationId xmlns:a16="http://schemas.microsoft.com/office/drawing/2014/main" id="{845E8BBE-85D9-4867-B29C-08B83B65477D}"/>
              </a:ext>
            </a:extLst>
          </p:cNvPr>
          <p:cNvSpPr/>
          <p:nvPr/>
        </p:nvSpPr>
        <p:spPr>
          <a:xfrm>
            <a:off x="5930861" y="3761033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5">
            <a:extLst>
              <a:ext uri="{FF2B5EF4-FFF2-40B4-BE49-F238E27FC236}">
                <a16:creationId xmlns:a16="http://schemas.microsoft.com/office/drawing/2014/main" id="{2B3D5AB7-AC25-4C07-85B9-03B08F5EC3C9}"/>
              </a:ext>
            </a:extLst>
          </p:cNvPr>
          <p:cNvSpPr/>
          <p:nvPr/>
        </p:nvSpPr>
        <p:spPr>
          <a:xfrm>
            <a:off x="7838028" y="274559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6">
            <a:extLst>
              <a:ext uri="{FF2B5EF4-FFF2-40B4-BE49-F238E27FC236}">
                <a16:creationId xmlns:a16="http://schemas.microsoft.com/office/drawing/2014/main" id="{D665B325-0323-46E7-8B7D-8FA4DE888B0E}"/>
              </a:ext>
            </a:extLst>
          </p:cNvPr>
          <p:cNvSpPr/>
          <p:nvPr/>
        </p:nvSpPr>
        <p:spPr>
          <a:xfrm>
            <a:off x="8649520" y="303373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7">
            <a:extLst>
              <a:ext uri="{FF2B5EF4-FFF2-40B4-BE49-F238E27FC236}">
                <a16:creationId xmlns:a16="http://schemas.microsoft.com/office/drawing/2014/main" id="{1B204D51-3FE7-4F21-B3BC-3DAB5512F344}"/>
              </a:ext>
            </a:extLst>
          </p:cNvPr>
          <p:cNvSpPr/>
          <p:nvPr/>
        </p:nvSpPr>
        <p:spPr>
          <a:xfrm>
            <a:off x="4540520" y="507158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8">
            <a:extLst>
              <a:ext uri="{FF2B5EF4-FFF2-40B4-BE49-F238E27FC236}">
                <a16:creationId xmlns:a16="http://schemas.microsoft.com/office/drawing/2014/main" id="{4C8A22E6-FB20-499B-B838-935628B6C266}"/>
              </a:ext>
            </a:extLst>
          </p:cNvPr>
          <p:cNvSpPr/>
          <p:nvPr/>
        </p:nvSpPr>
        <p:spPr>
          <a:xfrm>
            <a:off x="6630112" y="4032759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7EBFD3B-6849-4339-96AE-45D53180C8FA}"/>
              </a:ext>
            </a:extLst>
          </p:cNvPr>
          <p:cNvSpPr txBox="1"/>
          <p:nvPr/>
        </p:nvSpPr>
        <p:spPr>
          <a:xfrm>
            <a:off x="5742451" y="2373434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6146ABB-378F-49E4-996B-9BE144E26481}"/>
              </a:ext>
            </a:extLst>
          </p:cNvPr>
          <p:cNvSpPr txBox="1"/>
          <p:nvPr/>
        </p:nvSpPr>
        <p:spPr>
          <a:xfrm>
            <a:off x="3789308" y="3399807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8F3EB46-537E-4515-ABE4-F195BAA8C363}"/>
              </a:ext>
            </a:extLst>
          </p:cNvPr>
          <p:cNvSpPr txBox="1"/>
          <p:nvPr/>
        </p:nvSpPr>
        <p:spPr>
          <a:xfrm>
            <a:off x="451524" y="4666015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96665E2-12B5-40C8-88F6-A44B479A7C9C}"/>
              </a:ext>
            </a:extLst>
          </p:cNvPr>
          <p:cNvSpPr txBox="1"/>
          <p:nvPr/>
        </p:nvSpPr>
        <p:spPr>
          <a:xfrm>
            <a:off x="528361" y="1574931"/>
            <a:ext cx="45020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AWESOME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en-US" sz="2800" b="1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BE06506-3895-4FD9-9130-69E02DA84305}"/>
              </a:ext>
            </a:extLst>
          </p:cNvPr>
          <p:cNvSpPr txBox="1"/>
          <p:nvPr/>
        </p:nvSpPr>
        <p:spPr>
          <a:xfrm>
            <a:off x="528361" y="2072046"/>
            <a:ext cx="425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1C2D3CB-6278-46B4-B25E-BBBFB6B32F12}"/>
              </a:ext>
            </a:extLst>
          </p:cNvPr>
          <p:cNvSpPr txBox="1"/>
          <p:nvPr/>
        </p:nvSpPr>
        <p:spPr>
          <a:xfrm>
            <a:off x="528361" y="3108485"/>
            <a:ext cx="2842224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8FA1A5-2C05-4BD3-BF1C-ADFE395D4B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96CAEB8C-BA84-45A5-9D9D-95093B775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90C2061-8FB1-49FF-809A-E2D9416B0C82}"/>
              </a:ext>
            </a:extLst>
          </p:cNvPr>
          <p:cNvGrpSpPr/>
          <p:nvPr/>
        </p:nvGrpSpPr>
        <p:grpSpPr>
          <a:xfrm>
            <a:off x="699294" y="5110112"/>
            <a:ext cx="1872000" cy="1062847"/>
            <a:chOff x="699294" y="5110112"/>
            <a:chExt cx="1872000" cy="10628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B392B8-8C1E-40DB-9DC8-358B6CDC83CF}"/>
                </a:ext>
              </a:extLst>
            </p:cNvPr>
            <p:cNvSpPr txBox="1"/>
            <p:nvPr/>
          </p:nvSpPr>
          <p:spPr>
            <a:xfrm>
              <a:off x="705730" y="5341962"/>
              <a:ext cx="18591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0A4380-E3B8-4BDF-9360-E1C1C51F59AE}"/>
                </a:ext>
              </a:extLst>
            </p:cNvPr>
            <p:cNvSpPr txBox="1"/>
            <p:nvPr/>
          </p:nvSpPr>
          <p:spPr>
            <a:xfrm>
              <a:off x="699294" y="5110112"/>
              <a:ext cx="18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Oval 4">
            <a:extLst>
              <a:ext uri="{FF2B5EF4-FFF2-40B4-BE49-F238E27FC236}">
                <a16:creationId xmlns:a16="http://schemas.microsoft.com/office/drawing/2014/main" id="{B6C9DB22-3C52-47A3-99B7-8F6134EE303D}"/>
              </a:ext>
            </a:extLst>
          </p:cNvPr>
          <p:cNvSpPr/>
          <p:nvPr/>
        </p:nvSpPr>
        <p:spPr>
          <a:xfrm>
            <a:off x="1221726" y="3878958"/>
            <a:ext cx="827137" cy="82713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43E2C-3BFA-47B6-BF05-088A8751F29B}"/>
              </a:ext>
            </a:extLst>
          </p:cNvPr>
          <p:cNvSpPr txBox="1"/>
          <p:nvPr/>
        </p:nvSpPr>
        <p:spPr>
          <a:xfrm>
            <a:off x="699294" y="4777408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1021681-1DC3-4304-A0C3-720E2C76004F}"/>
              </a:ext>
            </a:extLst>
          </p:cNvPr>
          <p:cNvGrpSpPr/>
          <p:nvPr/>
        </p:nvGrpSpPr>
        <p:grpSpPr>
          <a:xfrm>
            <a:off x="2932691" y="5110112"/>
            <a:ext cx="1869774" cy="1062847"/>
            <a:chOff x="2932691" y="5110112"/>
            <a:chExt cx="1869774" cy="10628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268C44-EC3F-4FBD-8A7F-FD16702DC39E}"/>
                </a:ext>
              </a:extLst>
            </p:cNvPr>
            <p:cNvSpPr txBox="1"/>
            <p:nvPr/>
          </p:nvSpPr>
          <p:spPr>
            <a:xfrm>
              <a:off x="2932691" y="5341962"/>
              <a:ext cx="18646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CC4E44-79DD-41E8-8159-C667989950BE}"/>
                </a:ext>
              </a:extLst>
            </p:cNvPr>
            <p:cNvSpPr txBox="1"/>
            <p:nvPr/>
          </p:nvSpPr>
          <p:spPr>
            <a:xfrm>
              <a:off x="2935459" y="5110112"/>
              <a:ext cx="1867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74">
            <a:extLst>
              <a:ext uri="{FF2B5EF4-FFF2-40B4-BE49-F238E27FC236}">
                <a16:creationId xmlns:a16="http://schemas.microsoft.com/office/drawing/2014/main" id="{4E1CF967-D600-47C4-A5B0-E95F53E5140D}"/>
              </a:ext>
            </a:extLst>
          </p:cNvPr>
          <p:cNvSpPr/>
          <p:nvPr/>
        </p:nvSpPr>
        <p:spPr>
          <a:xfrm>
            <a:off x="3453522" y="3878958"/>
            <a:ext cx="827137" cy="82713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A77B-689A-4FA9-948C-BAE469FF2ED6}"/>
              </a:ext>
            </a:extLst>
          </p:cNvPr>
          <p:cNvSpPr txBox="1"/>
          <p:nvPr/>
        </p:nvSpPr>
        <p:spPr>
          <a:xfrm>
            <a:off x="2931090" y="4777408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47B2C01-19EE-4185-8C60-BAC9C8090303}"/>
              </a:ext>
            </a:extLst>
          </p:cNvPr>
          <p:cNvGrpSpPr/>
          <p:nvPr/>
        </p:nvGrpSpPr>
        <p:grpSpPr>
          <a:xfrm>
            <a:off x="5165177" y="5110112"/>
            <a:ext cx="1868459" cy="1062847"/>
            <a:chOff x="5165177" y="5110112"/>
            <a:chExt cx="1868459" cy="10628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765343-60DB-410A-93E1-CD353B816E0D}"/>
                </a:ext>
              </a:extLst>
            </p:cNvPr>
            <p:cNvSpPr txBox="1"/>
            <p:nvPr/>
          </p:nvSpPr>
          <p:spPr>
            <a:xfrm>
              <a:off x="5165177" y="5341962"/>
              <a:ext cx="18646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21ABDD-8683-4F08-AF96-C1077A3DF6FB}"/>
                </a:ext>
              </a:extLst>
            </p:cNvPr>
            <p:cNvSpPr txBox="1"/>
            <p:nvPr/>
          </p:nvSpPr>
          <p:spPr>
            <a:xfrm>
              <a:off x="5166630" y="5110112"/>
              <a:ext cx="1867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80">
            <a:extLst>
              <a:ext uri="{FF2B5EF4-FFF2-40B4-BE49-F238E27FC236}">
                <a16:creationId xmlns:a16="http://schemas.microsoft.com/office/drawing/2014/main" id="{5ADEB6AC-20A9-4AF2-8438-F7F0B4BA583A}"/>
              </a:ext>
            </a:extLst>
          </p:cNvPr>
          <p:cNvSpPr/>
          <p:nvPr/>
        </p:nvSpPr>
        <p:spPr>
          <a:xfrm>
            <a:off x="5685318" y="3878958"/>
            <a:ext cx="827137" cy="82713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C12B9-7CB6-4F79-B3B3-A9A289D93959}"/>
              </a:ext>
            </a:extLst>
          </p:cNvPr>
          <p:cNvSpPr txBox="1"/>
          <p:nvPr/>
        </p:nvSpPr>
        <p:spPr>
          <a:xfrm>
            <a:off x="5162886" y="4777408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B986836-B972-47F6-89B1-F77673C2010A}"/>
              </a:ext>
            </a:extLst>
          </p:cNvPr>
          <p:cNvGrpSpPr/>
          <p:nvPr/>
        </p:nvGrpSpPr>
        <p:grpSpPr>
          <a:xfrm>
            <a:off x="7397663" y="5110112"/>
            <a:ext cx="1867006" cy="1062847"/>
            <a:chOff x="7397663" y="5110112"/>
            <a:chExt cx="1867006" cy="1062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0763F5-9DFF-47EB-BFE7-C2B0034E49B6}"/>
                </a:ext>
              </a:extLst>
            </p:cNvPr>
            <p:cNvSpPr txBox="1"/>
            <p:nvPr/>
          </p:nvSpPr>
          <p:spPr>
            <a:xfrm>
              <a:off x="7397663" y="5341962"/>
              <a:ext cx="18646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CBA163-F0CA-47DA-BF3E-A775C94A4318}"/>
                </a:ext>
              </a:extLst>
            </p:cNvPr>
            <p:cNvSpPr txBox="1"/>
            <p:nvPr/>
          </p:nvSpPr>
          <p:spPr>
            <a:xfrm>
              <a:off x="7397663" y="5110112"/>
              <a:ext cx="1867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86">
            <a:extLst>
              <a:ext uri="{FF2B5EF4-FFF2-40B4-BE49-F238E27FC236}">
                <a16:creationId xmlns:a16="http://schemas.microsoft.com/office/drawing/2014/main" id="{B354D8A3-41FB-4722-9C7A-E192CC17DC90}"/>
              </a:ext>
            </a:extLst>
          </p:cNvPr>
          <p:cNvSpPr/>
          <p:nvPr/>
        </p:nvSpPr>
        <p:spPr>
          <a:xfrm>
            <a:off x="7917114" y="3878958"/>
            <a:ext cx="827137" cy="827137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06BA7-225F-4256-8E9D-D1AA2E8DFF6E}"/>
              </a:ext>
            </a:extLst>
          </p:cNvPr>
          <p:cNvSpPr txBox="1"/>
          <p:nvPr/>
        </p:nvSpPr>
        <p:spPr>
          <a:xfrm>
            <a:off x="7394682" y="4777408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58D4818-9C0A-4F7B-8A91-F32F927FD9A1}"/>
              </a:ext>
            </a:extLst>
          </p:cNvPr>
          <p:cNvGrpSpPr/>
          <p:nvPr/>
        </p:nvGrpSpPr>
        <p:grpSpPr>
          <a:xfrm>
            <a:off x="9628974" y="5110112"/>
            <a:ext cx="1867006" cy="1062847"/>
            <a:chOff x="9628974" y="5110112"/>
            <a:chExt cx="1867006" cy="1062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46C07A-9B5E-4402-81DD-66F95ABBC927}"/>
                </a:ext>
              </a:extLst>
            </p:cNvPr>
            <p:cNvSpPr txBox="1"/>
            <p:nvPr/>
          </p:nvSpPr>
          <p:spPr>
            <a:xfrm>
              <a:off x="9630151" y="5341962"/>
              <a:ext cx="18646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DE93D7-54FF-426B-BE15-5893F6710F01}"/>
                </a:ext>
              </a:extLst>
            </p:cNvPr>
            <p:cNvSpPr txBox="1"/>
            <p:nvPr/>
          </p:nvSpPr>
          <p:spPr>
            <a:xfrm>
              <a:off x="9628974" y="5110112"/>
              <a:ext cx="1867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92">
            <a:extLst>
              <a:ext uri="{FF2B5EF4-FFF2-40B4-BE49-F238E27FC236}">
                <a16:creationId xmlns:a16="http://schemas.microsoft.com/office/drawing/2014/main" id="{D0CF4089-444D-4CDC-A9D0-900503BD2D67}"/>
              </a:ext>
            </a:extLst>
          </p:cNvPr>
          <p:cNvSpPr/>
          <p:nvPr/>
        </p:nvSpPr>
        <p:spPr>
          <a:xfrm>
            <a:off x="10148909" y="3878958"/>
            <a:ext cx="827137" cy="827137"/>
          </a:xfrm>
          <a:prstGeom prst="ellipse">
            <a:avLst/>
          </a:prstGeom>
          <a:solidFill>
            <a:schemeClr val="accent4">
              <a:alpha val="9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0318C-3D48-44D6-AD30-CBE8E72F5DA9}"/>
              </a:ext>
            </a:extLst>
          </p:cNvPr>
          <p:cNvSpPr txBox="1"/>
          <p:nvPr/>
        </p:nvSpPr>
        <p:spPr>
          <a:xfrm>
            <a:off x="9626477" y="4777408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Donut 8">
            <a:extLst>
              <a:ext uri="{FF2B5EF4-FFF2-40B4-BE49-F238E27FC236}">
                <a16:creationId xmlns:a16="http://schemas.microsoft.com/office/drawing/2014/main" id="{10C17613-C7E0-4929-877C-1B0051E361CF}"/>
              </a:ext>
            </a:extLst>
          </p:cNvPr>
          <p:cNvSpPr/>
          <p:nvPr/>
        </p:nvSpPr>
        <p:spPr>
          <a:xfrm>
            <a:off x="10391770" y="407628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2C5438B2-08CF-4E3E-B491-C289B3CB46E4}"/>
              </a:ext>
            </a:extLst>
          </p:cNvPr>
          <p:cNvSpPr/>
          <p:nvPr/>
        </p:nvSpPr>
        <p:spPr>
          <a:xfrm>
            <a:off x="5915361" y="412867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7797E4F2-648B-44E6-A02A-307AE429066F}"/>
              </a:ext>
            </a:extLst>
          </p:cNvPr>
          <p:cNvSpPr/>
          <p:nvPr/>
        </p:nvSpPr>
        <p:spPr>
          <a:xfrm>
            <a:off x="1431586" y="409784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9DB92CCA-CB23-4C7E-8036-BF4C0D0B62A8}"/>
              </a:ext>
            </a:extLst>
          </p:cNvPr>
          <p:cNvSpPr/>
          <p:nvPr/>
        </p:nvSpPr>
        <p:spPr>
          <a:xfrm>
            <a:off x="8131290" y="4097840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 55">
            <a:extLst>
              <a:ext uri="{FF2B5EF4-FFF2-40B4-BE49-F238E27FC236}">
                <a16:creationId xmlns:a16="http://schemas.microsoft.com/office/drawing/2014/main" id="{942522F7-3A19-4472-A63B-FE48EAED2F40}"/>
              </a:ext>
            </a:extLst>
          </p:cNvPr>
          <p:cNvSpPr/>
          <p:nvPr/>
        </p:nvSpPr>
        <p:spPr>
          <a:xfrm rot="2700000">
            <a:off x="3753948" y="4019626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56EE85EB-1280-4514-B350-4A5727B14221}"/>
              </a:ext>
            </a:extLst>
          </p:cNvPr>
          <p:cNvGrpSpPr/>
          <p:nvPr/>
        </p:nvGrpSpPr>
        <p:grpSpPr>
          <a:xfrm>
            <a:off x="337977" y="1847585"/>
            <a:ext cx="11573197" cy="4093740"/>
            <a:chOff x="323529" y="1933310"/>
            <a:chExt cx="11573197" cy="409374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1B93701-F21B-4DF4-A968-3BE65CF5FA4A}"/>
                </a:ext>
              </a:extLst>
            </p:cNvPr>
            <p:cNvGrpSpPr/>
            <p:nvPr/>
          </p:nvGrpSpPr>
          <p:grpSpPr>
            <a:xfrm>
              <a:off x="6148226" y="3596780"/>
              <a:ext cx="5748500" cy="2430270"/>
              <a:chOff x="668190" y="3596782"/>
              <a:chExt cx="5748500" cy="2430270"/>
            </a:xfrm>
          </p:grpSpPr>
          <p:sp>
            <p:nvSpPr>
              <p:cNvPr id="8" name="직사각형 36">
                <a:extLst>
                  <a:ext uri="{FF2B5EF4-FFF2-40B4-BE49-F238E27FC236}">
                    <a16:creationId xmlns:a16="http://schemas.microsoft.com/office/drawing/2014/main" id="{76B678C2-081F-4781-A153-AA44FAB72853}"/>
                  </a:ext>
                </a:extLst>
              </p:cNvPr>
              <p:cNvSpPr/>
              <p:nvPr/>
            </p:nvSpPr>
            <p:spPr>
              <a:xfrm>
                <a:off x="668190" y="3596782"/>
                <a:ext cx="4627709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26000">
                    <a:schemeClr val="accent4"/>
                  </a:gs>
                  <a:gs pos="100000">
                    <a:schemeClr val="accent4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Down Arrow 3">
                <a:extLst>
                  <a:ext uri="{FF2B5EF4-FFF2-40B4-BE49-F238E27FC236}">
                    <a16:creationId xmlns:a16="http://schemas.microsoft.com/office/drawing/2014/main" id="{72F45B22-2D49-4DE4-8CB8-62C6EAE26F26}"/>
                  </a:ext>
                </a:extLst>
              </p:cNvPr>
              <p:cNvSpPr/>
              <p:nvPr/>
            </p:nvSpPr>
            <p:spPr>
              <a:xfrm rot="10800000" flipH="1" flipV="1">
                <a:off x="4904522" y="3596782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A34E57C-F97D-42F3-874C-3E8621F4A604}"/>
                </a:ext>
              </a:extLst>
            </p:cNvPr>
            <p:cNvGrpSpPr/>
            <p:nvPr/>
          </p:nvGrpSpPr>
          <p:grpSpPr>
            <a:xfrm>
              <a:off x="323529" y="1933310"/>
              <a:ext cx="5824698" cy="2430270"/>
              <a:chOff x="5775310" y="1820550"/>
              <a:chExt cx="5824698" cy="2430270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A1C1FA85-B41D-4646-9352-E13D72906E98}"/>
                  </a:ext>
                </a:extLst>
              </p:cNvPr>
              <p:cNvSpPr/>
              <p:nvPr/>
            </p:nvSpPr>
            <p:spPr>
              <a:xfrm>
                <a:off x="6896100" y="3484019"/>
                <a:ext cx="4703908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26000">
                    <a:schemeClr val="accent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Down Arrow 3">
                <a:extLst>
                  <a:ext uri="{FF2B5EF4-FFF2-40B4-BE49-F238E27FC236}">
                    <a16:creationId xmlns:a16="http://schemas.microsoft.com/office/drawing/2014/main" id="{5998E22E-811C-4D73-81BF-55188E4C3546}"/>
                  </a:ext>
                </a:extLst>
              </p:cNvPr>
              <p:cNvSpPr/>
              <p:nvPr/>
            </p:nvSpPr>
            <p:spPr>
              <a:xfrm rot="10800000">
                <a:off x="5775310" y="1820550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6A96B981-08C0-42E9-8803-2C080E82909E}"/>
              </a:ext>
            </a:extLst>
          </p:cNvPr>
          <p:cNvGrpSpPr/>
          <p:nvPr/>
        </p:nvGrpSpPr>
        <p:grpSpPr>
          <a:xfrm>
            <a:off x="5044835" y="2816543"/>
            <a:ext cx="2178531" cy="2177414"/>
            <a:chOff x="4574848" y="1897856"/>
            <a:chExt cx="3028217" cy="3026664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0215ECFE-0000-4BB5-9041-A82087815AF0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B1CA5A76-BA0D-486B-8730-3C6DB28BE115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11">
            <a:extLst>
              <a:ext uri="{FF2B5EF4-FFF2-40B4-BE49-F238E27FC236}">
                <a16:creationId xmlns:a16="http://schemas.microsoft.com/office/drawing/2014/main" id="{DC3415ED-7E24-4EDF-B7EB-1E6C312AE655}"/>
              </a:ext>
            </a:extLst>
          </p:cNvPr>
          <p:cNvSpPr/>
          <p:nvPr/>
        </p:nvSpPr>
        <p:spPr>
          <a:xfrm>
            <a:off x="8420215" y="3616279"/>
            <a:ext cx="1574405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IMPORT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442E91E-0F16-4D7C-B1E7-F9275E6C9BA2}"/>
              </a:ext>
            </a:extLst>
          </p:cNvPr>
          <p:cNvSpPr/>
          <p:nvPr/>
        </p:nvSpPr>
        <p:spPr>
          <a:xfrm>
            <a:off x="2562175" y="3616279"/>
            <a:ext cx="165295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EXPORT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A80040C-0F42-4A4F-95F1-1223EFA98E50}"/>
              </a:ext>
            </a:extLst>
          </p:cNvPr>
          <p:cNvGrpSpPr/>
          <p:nvPr/>
        </p:nvGrpSpPr>
        <p:grpSpPr>
          <a:xfrm>
            <a:off x="4716619" y="2506936"/>
            <a:ext cx="2827182" cy="2809830"/>
            <a:chOff x="4716619" y="2506936"/>
            <a:chExt cx="2827182" cy="2809830"/>
          </a:xfrm>
        </p:grpSpPr>
        <p:sp>
          <p:nvSpPr>
            <p:cNvPr id="16" name="Circle: Hollow 14">
              <a:extLst>
                <a:ext uri="{FF2B5EF4-FFF2-40B4-BE49-F238E27FC236}">
                  <a16:creationId xmlns:a16="http://schemas.microsoft.com/office/drawing/2014/main" id="{6A660C77-59D7-40F2-9C2B-923D10F9CCA9}"/>
                </a:ext>
              </a:extLst>
            </p:cNvPr>
            <p:cNvSpPr/>
            <p:nvPr/>
          </p:nvSpPr>
          <p:spPr>
            <a:xfrm>
              <a:off x="4762500" y="2533650"/>
              <a:ext cx="2743200" cy="2743200"/>
            </a:xfrm>
            <a:prstGeom prst="donut">
              <a:avLst>
                <a:gd name="adj" fmla="val 135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B924A3B6-4C03-42AB-BCCF-0E9A04060E4E}"/>
                </a:ext>
              </a:extLst>
            </p:cNvPr>
            <p:cNvSpPr/>
            <p:nvPr/>
          </p:nvSpPr>
          <p:spPr>
            <a:xfrm>
              <a:off x="5076825" y="2930843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347B85D-5041-4FAA-9D93-1AC438914869}"/>
                </a:ext>
              </a:extLst>
            </p:cNvPr>
            <p:cNvSpPr/>
            <p:nvPr/>
          </p:nvSpPr>
          <p:spPr>
            <a:xfrm>
              <a:off x="7090641" y="2921318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6AD5833C-0B5A-4D81-B72C-8E0AB4AD5B95}"/>
                </a:ext>
              </a:extLst>
            </p:cNvPr>
            <p:cNvSpPr/>
            <p:nvPr/>
          </p:nvSpPr>
          <p:spPr>
            <a:xfrm>
              <a:off x="7100166" y="4727953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5995E315-0515-4197-B077-D7F25C31D92A}"/>
                </a:ext>
              </a:extLst>
            </p:cNvPr>
            <p:cNvSpPr/>
            <p:nvPr/>
          </p:nvSpPr>
          <p:spPr>
            <a:xfrm>
              <a:off x="5067300" y="4737478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2011122C-0C13-43ED-9EF3-D04E6A11924B}"/>
                </a:ext>
              </a:extLst>
            </p:cNvPr>
            <p:cNvSpPr/>
            <p:nvPr/>
          </p:nvSpPr>
          <p:spPr>
            <a:xfrm>
              <a:off x="6076950" y="5202466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0606F580-ABDF-4E70-872B-705F78761887}"/>
                </a:ext>
              </a:extLst>
            </p:cNvPr>
            <p:cNvSpPr/>
            <p:nvPr/>
          </p:nvSpPr>
          <p:spPr>
            <a:xfrm>
              <a:off x="6076950" y="2506936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ED5A3DF7-3767-49DC-897C-89A6C1DEAE6E}"/>
                </a:ext>
              </a:extLst>
            </p:cNvPr>
            <p:cNvSpPr/>
            <p:nvPr/>
          </p:nvSpPr>
          <p:spPr>
            <a:xfrm>
              <a:off x="4716619" y="3848100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7874D84A-F9E5-4F8E-AD45-30A11167F381}"/>
                </a:ext>
              </a:extLst>
            </p:cNvPr>
            <p:cNvSpPr/>
            <p:nvPr/>
          </p:nvSpPr>
          <p:spPr>
            <a:xfrm>
              <a:off x="7429501" y="3848100"/>
              <a:ext cx="114300" cy="11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E0541375-6162-4A22-805C-CDC6E7C2A45E}"/>
              </a:ext>
            </a:extLst>
          </p:cNvPr>
          <p:cNvGrpSpPr/>
          <p:nvPr/>
        </p:nvGrpSpPr>
        <p:grpSpPr>
          <a:xfrm>
            <a:off x="7736103" y="2630511"/>
            <a:ext cx="2951891" cy="682224"/>
            <a:chOff x="5984133" y="2037152"/>
            <a:chExt cx="2951891" cy="682224"/>
          </a:xfrm>
        </p:grpSpPr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A7F9C831-6F4B-4FC1-A360-DE64159EA796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619A9A-C274-4C6B-BBB4-FFB1309649BA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10C612-13AC-4016-8E17-45259550825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3DF15C-70D4-44D0-893F-CBCAB772E3BA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3BF987CE-563A-4F0D-914A-4FCE95FB03AB}"/>
              </a:ext>
            </a:extLst>
          </p:cNvPr>
          <p:cNvGrpSpPr/>
          <p:nvPr/>
        </p:nvGrpSpPr>
        <p:grpSpPr>
          <a:xfrm flipH="1">
            <a:off x="1603338" y="4490933"/>
            <a:ext cx="2951891" cy="682224"/>
            <a:chOff x="1919539" y="4552742"/>
            <a:chExt cx="2951891" cy="682224"/>
          </a:xfrm>
        </p:grpSpPr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C0BDCF1F-5313-498A-9660-309EC94AE87A}"/>
                </a:ext>
              </a:extLst>
            </p:cNvPr>
            <p:cNvSpPr/>
            <p:nvPr/>
          </p:nvSpPr>
          <p:spPr>
            <a:xfrm>
              <a:off x="1919539" y="4610453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950859-407B-4796-94C2-0A6F723AD26D}"/>
                </a:ext>
              </a:extLst>
            </p:cNvPr>
            <p:cNvSpPr txBox="1"/>
            <p:nvPr/>
          </p:nvSpPr>
          <p:spPr>
            <a:xfrm>
              <a:off x="2567174" y="455274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854474-77A2-45C7-B0B0-B06DEE10EA2B}"/>
                </a:ext>
              </a:extLst>
            </p:cNvPr>
            <p:cNvSpPr txBox="1"/>
            <p:nvPr/>
          </p:nvSpPr>
          <p:spPr>
            <a:xfrm>
              <a:off x="2567174" y="477330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0BBF96-A12B-473F-8AAE-46E847556167}"/>
                </a:ext>
              </a:extLst>
            </p:cNvPr>
            <p:cNvSpPr txBox="1"/>
            <p:nvPr/>
          </p:nvSpPr>
          <p:spPr>
            <a:xfrm>
              <a:off x="1919539" y="474446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6CB54712-6BCA-4FBE-ABF8-7D69F679D6F8}"/>
              </a:ext>
            </a:extLst>
          </p:cNvPr>
          <p:cNvGrpSpPr/>
          <p:nvPr/>
        </p:nvGrpSpPr>
        <p:grpSpPr>
          <a:xfrm>
            <a:off x="7736104" y="4490933"/>
            <a:ext cx="2536358" cy="1497298"/>
            <a:chOff x="4572000" y="2000094"/>
            <a:chExt cx="2888786" cy="14972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782654-1D4A-48B2-A58F-1A5A7859E17B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7A1D36-F00F-4B5C-98B6-CE7830F57130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E5D62C39-362D-41AE-9056-744496D8A092}"/>
              </a:ext>
            </a:extLst>
          </p:cNvPr>
          <p:cNvGrpSpPr/>
          <p:nvPr/>
        </p:nvGrpSpPr>
        <p:grpSpPr>
          <a:xfrm>
            <a:off x="2057417" y="1815437"/>
            <a:ext cx="2497812" cy="1497298"/>
            <a:chOff x="2057417" y="1815437"/>
            <a:chExt cx="2497812" cy="14972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6E58BB-74ED-40D1-85B9-ECD89C232813}"/>
                </a:ext>
              </a:extLst>
            </p:cNvPr>
            <p:cNvSpPr txBox="1"/>
            <p:nvPr/>
          </p:nvSpPr>
          <p:spPr>
            <a:xfrm>
              <a:off x="2061813" y="2112406"/>
              <a:ext cx="2493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6D0D4A-8582-4CCA-8BFB-F5199F0811F6}"/>
                </a:ext>
              </a:extLst>
            </p:cNvPr>
            <p:cNvSpPr txBox="1"/>
            <p:nvPr/>
          </p:nvSpPr>
          <p:spPr>
            <a:xfrm>
              <a:off x="2057417" y="1815437"/>
              <a:ext cx="2496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Up 83">
            <a:extLst>
              <a:ext uri="{FF2B5EF4-FFF2-40B4-BE49-F238E27FC236}">
                <a16:creationId xmlns:a16="http://schemas.microsoft.com/office/drawing/2014/main" id="{F286A701-9227-43B6-9F58-15A9B08B3A66}"/>
              </a:ext>
            </a:extLst>
          </p:cNvPr>
          <p:cNvSpPr/>
          <p:nvPr/>
        </p:nvSpPr>
        <p:spPr>
          <a:xfrm>
            <a:off x="10795086" y="507455"/>
            <a:ext cx="285185" cy="1069063"/>
          </a:xfrm>
          <a:prstGeom prst="upArrow">
            <a:avLst>
              <a:gd name="adj1" fmla="val 63645"/>
              <a:gd name="adj2" fmla="val 982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 56">
            <a:extLst>
              <a:ext uri="{FF2B5EF4-FFF2-40B4-BE49-F238E27FC236}">
                <a16:creationId xmlns:a16="http://schemas.microsoft.com/office/drawing/2014/main" id="{7FEF8813-15D7-441B-BB9F-129DA7049B3B}"/>
              </a:ext>
            </a:extLst>
          </p:cNvPr>
          <p:cNvSpPr>
            <a:spLocks/>
          </p:cNvSpPr>
          <p:nvPr/>
        </p:nvSpPr>
        <p:spPr>
          <a:xfrm rot="5400000" flipH="1">
            <a:off x="9839360" y="1702864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Bent 62">
            <a:extLst>
              <a:ext uri="{FF2B5EF4-FFF2-40B4-BE49-F238E27FC236}">
                <a16:creationId xmlns:a16="http://schemas.microsoft.com/office/drawing/2014/main" id="{AB825107-4FD4-43F4-9DD0-8ABE7BE56C9E}"/>
              </a:ext>
            </a:extLst>
          </p:cNvPr>
          <p:cNvSpPr>
            <a:spLocks/>
          </p:cNvSpPr>
          <p:nvPr/>
        </p:nvSpPr>
        <p:spPr>
          <a:xfrm rot="10800000" flipH="1" flipV="1">
            <a:off x="7317255" y="2672058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Bent 63">
            <a:extLst>
              <a:ext uri="{FF2B5EF4-FFF2-40B4-BE49-F238E27FC236}">
                <a16:creationId xmlns:a16="http://schemas.microsoft.com/office/drawing/2014/main" id="{4E14BDC6-1B4E-4545-B1F2-C7282D6EF423}"/>
              </a:ext>
            </a:extLst>
          </p:cNvPr>
          <p:cNvSpPr>
            <a:spLocks/>
          </p:cNvSpPr>
          <p:nvPr/>
        </p:nvSpPr>
        <p:spPr>
          <a:xfrm rot="5400000" flipH="1">
            <a:off x="6297077" y="3554817"/>
            <a:ext cx="756538" cy="1765259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Bent 64">
            <a:extLst>
              <a:ext uri="{FF2B5EF4-FFF2-40B4-BE49-F238E27FC236}">
                <a16:creationId xmlns:a16="http://schemas.microsoft.com/office/drawing/2014/main" id="{E7B8E078-9628-428A-AE50-7441B37DE6DD}"/>
              </a:ext>
            </a:extLst>
          </p:cNvPr>
          <p:cNvSpPr>
            <a:spLocks/>
          </p:cNvSpPr>
          <p:nvPr/>
        </p:nvSpPr>
        <p:spPr>
          <a:xfrm rot="10800000" flipH="1" flipV="1">
            <a:off x="3406695" y="4542574"/>
            <a:ext cx="1762352" cy="756942"/>
          </a:xfrm>
          <a:prstGeom prst="bentArrow">
            <a:avLst>
              <a:gd name="adj1" fmla="val 23976"/>
              <a:gd name="adj2" fmla="val 21162"/>
              <a:gd name="adj3" fmla="val 36717"/>
              <a:gd name="adj4" fmla="val 4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0841A-5F57-4539-9551-2E5C70426EDB}"/>
              </a:ext>
            </a:extLst>
          </p:cNvPr>
          <p:cNvSpPr txBox="1"/>
          <p:nvPr/>
        </p:nvSpPr>
        <p:spPr>
          <a:xfrm>
            <a:off x="5866924" y="3449131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E8B07-A4A5-4222-B67B-F84CAC51520A}"/>
              </a:ext>
            </a:extLst>
          </p:cNvPr>
          <p:cNvSpPr txBox="1"/>
          <p:nvPr/>
        </p:nvSpPr>
        <p:spPr>
          <a:xfrm>
            <a:off x="4954268" y="5206618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4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0B1A5-C8C3-4F5B-BED9-1BA8A1A5368C}"/>
              </a:ext>
            </a:extLst>
          </p:cNvPr>
          <p:cNvSpPr txBox="1"/>
          <p:nvPr/>
        </p:nvSpPr>
        <p:spPr>
          <a:xfrm>
            <a:off x="8863161" y="3305965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2026</a:t>
            </a:r>
            <a:endParaRPr lang="ko-KR" altLang="en-US" sz="24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63D78-BEAB-4059-A76A-727875A9CECF}"/>
              </a:ext>
            </a:extLst>
          </p:cNvPr>
          <p:cNvSpPr txBox="1"/>
          <p:nvPr/>
        </p:nvSpPr>
        <p:spPr>
          <a:xfrm>
            <a:off x="9460140" y="15941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Oval 28">
            <a:extLst>
              <a:ext uri="{FF2B5EF4-FFF2-40B4-BE49-F238E27FC236}">
                <a16:creationId xmlns:a16="http://schemas.microsoft.com/office/drawing/2014/main" id="{1B708115-B216-49C5-B724-8675F6F24C0D}"/>
              </a:ext>
            </a:extLst>
          </p:cNvPr>
          <p:cNvSpPr/>
          <p:nvPr/>
        </p:nvSpPr>
        <p:spPr>
          <a:xfrm>
            <a:off x="7061863" y="3391741"/>
            <a:ext cx="667720" cy="667720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id="{F56257F1-5EFF-48ED-B3C3-A72F26D16734}"/>
              </a:ext>
            </a:extLst>
          </p:cNvPr>
          <p:cNvSpPr/>
          <p:nvPr/>
        </p:nvSpPr>
        <p:spPr>
          <a:xfrm>
            <a:off x="9079606" y="2556272"/>
            <a:ext cx="667720" cy="667720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1E0CB655-6FB7-4D90-B84C-56B94772F4F8}"/>
              </a:ext>
            </a:extLst>
          </p:cNvPr>
          <p:cNvSpPr/>
          <p:nvPr/>
        </p:nvSpPr>
        <p:spPr>
          <a:xfrm>
            <a:off x="10603819" y="1539506"/>
            <a:ext cx="667720" cy="667720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D77D1D9D-9E63-4CAB-BEE1-1CD3D0A2211A}"/>
              </a:ext>
            </a:extLst>
          </p:cNvPr>
          <p:cNvSpPr/>
          <p:nvPr/>
        </p:nvSpPr>
        <p:spPr>
          <a:xfrm>
            <a:off x="9304403" y="2757547"/>
            <a:ext cx="209489" cy="27723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88479D8-E84E-47D1-BAD6-F71445D4070A}"/>
              </a:ext>
            </a:extLst>
          </p:cNvPr>
          <p:cNvSpPr/>
          <p:nvPr/>
        </p:nvSpPr>
        <p:spPr>
          <a:xfrm>
            <a:off x="10801524" y="1741529"/>
            <a:ext cx="285185" cy="28994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9F2347-E965-42B4-BED2-10BF0BA7D8A5}"/>
              </a:ext>
            </a:extLst>
          </p:cNvPr>
          <p:cNvSpPr/>
          <p:nvPr/>
        </p:nvSpPr>
        <p:spPr>
          <a:xfrm rot="2700000">
            <a:off x="7286023" y="3534098"/>
            <a:ext cx="219182" cy="39295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id="{1749DE4F-E4A6-4BE7-8ACA-EB9BD6596BD4}"/>
              </a:ext>
            </a:extLst>
          </p:cNvPr>
          <p:cNvSpPr/>
          <p:nvPr/>
        </p:nvSpPr>
        <p:spPr>
          <a:xfrm>
            <a:off x="5172382" y="4356684"/>
            <a:ext cx="667720" cy="66772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116A114B-674D-46F8-AF47-92F2CDDB7929}"/>
              </a:ext>
            </a:extLst>
          </p:cNvPr>
          <p:cNvSpPr/>
          <p:nvPr/>
        </p:nvSpPr>
        <p:spPr>
          <a:xfrm>
            <a:off x="3157927" y="5213433"/>
            <a:ext cx="667720" cy="667720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Parallelogram 15">
            <a:extLst>
              <a:ext uri="{FF2B5EF4-FFF2-40B4-BE49-F238E27FC236}">
                <a16:creationId xmlns:a16="http://schemas.microsoft.com/office/drawing/2014/main" id="{D8DDD3D3-ABD7-4C85-9B78-D9456DBB7C81}"/>
              </a:ext>
            </a:extLst>
          </p:cNvPr>
          <p:cNvSpPr/>
          <p:nvPr/>
        </p:nvSpPr>
        <p:spPr>
          <a:xfrm flipH="1">
            <a:off x="3326241" y="5400954"/>
            <a:ext cx="330433" cy="33043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4B581D3C-20AF-40CE-A658-785D11B93397}"/>
              </a:ext>
            </a:extLst>
          </p:cNvPr>
          <p:cNvSpPr/>
          <p:nvPr/>
        </p:nvSpPr>
        <p:spPr>
          <a:xfrm>
            <a:off x="5329643" y="4556173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Arrow: Bent 66">
            <a:extLst>
              <a:ext uri="{FF2B5EF4-FFF2-40B4-BE49-F238E27FC236}">
                <a16:creationId xmlns:a16="http://schemas.microsoft.com/office/drawing/2014/main" id="{7230225D-8A0B-4DFF-B168-C3A30ACBDDF5}"/>
              </a:ext>
            </a:extLst>
          </p:cNvPr>
          <p:cNvSpPr>
            <a:spLocks/>
          </p:cNvSpPr>
          <p:nvPr/>
        </p:nvSpPr>
        <p:spPr>
          <a:xfrm rot="10800000" flipH="1" flipV="1">
            <a:off x="1403719" y="5400954"/>
            <a:ext cx="1762352" cy="1457046"/>
          </a:xfrm>
          <a:prstGeom prst="bentArrow">
            <a:avLst>
              <a:gd name="adj1" fmla="val 12626"/>
              <a:gd name="adj2" fmla="val 10146"/>
              <a:gd name="adj3" fmla="val 18691"/>
              <a:gd name="adj4" fmla="val 266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C56953-38D0-4579-BD35-1811C56180B2}"/>
              </a:ext>
            </a:extLst>
          </p:cNvPr>
          <p:cNvSpPr txBox="1"/>
          <p:nvPr/>
        </p:nvSpPr>
        <p:spPr>
          <a:xfrm>
            <a:off x="2029306" y="4676713"/>
            <a:ext cx="11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noFill/>
                </a:ln>
                <a:solidFill>
                  <a:schemeClr val="accent6"/>
                </a:solidFill>
                <a:cs typeface="Arial" pitchFamily="34" charset="0"/>
              </a:rPr>
              <a:t>2023</a:t>
            </a:r>
            <a:endParaRPr lang="ko-KR" altLang="en-US" sz="2400" b="1" dirty="0">
              <a:ln w="12700">
                <a:noFill/>
              </a:ln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4" name="Group 68">
            <a:extLst>
              <a:ext uri="{FF2B5EF4-FFF2-40B4-BE49-F238E27FC236}">
                <a16:creationId xmlns:a16="http://schemas.microsoft.com/office/drawing/2014/main" id="{F738D64D-D534-45AE-816E-D9AC124A8BF5}"/>
              </a:ext>
            </a:extLst>
          </p:cNvPr>
          <p:cNvGrpSpPr/>
          <p:nvPr/>
        </p:nvGrpSpPr>
        <p:grpSpPr>
          <a:xfrm>
            <a:off x="6901226" y="1330297"/>
            <a:ext cx="2431217" cy="1077218"/>
            <a:chOff x="1715370" y="1766707"/>
            <a:chExt cx="1472234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E09EB1-5B04-45BF-A082-B0E7825A162D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DE2300-702B-42E0-BAE0-1B32F8FD8EE9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C8B1FAC0-4740-4004-9791-4EF4C00CF2E7}"/>
              </a:ext>
            </a:extLst>
          </p:cNvPr>
          <p:cNvGrpSpPr/>
          <p:nvPr/>
        </p:nvGrpSpPr>
        <p:grpSpPr>
          <a:xfrm>
            <a:off x="8862943" y="3898837"/>
            <a:ext cx="2431217" cy="1077218"/>
            <a:chOff x="1715370" y="1766707"/>
            <a:chExt cx="1472234" cy="10772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E46373-3454-4578-9FE2-91D559E90647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BB1A90-0653-4342-A5AB-613D44842E88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4">
            <a:extLst>
              <a:ext uri="{FF2B5EF4-FFF2-40B4-BE49-F238E27FC236}">
                <a16:creationId xmlns:a16="http://schemas.microsoft.com/office/drawing/2014/main" id="{38CA41FB-5BC4-4CF9-BBF2-306EFD6A4E1C}"/>
              </a:ext>
            </a:extLst>
          </p:cNvPr>
          <p:cNvGrpSpPr/>
          <p:nvPr/>
        </p:nvGrpSpPr>
        <p:grpSpPr>
          <a:xfrm>
            <a:off x="3345519" y="3178029"/>
            <a:ext cx="2431217" cy="1077218"/>
            <a:chOff x="1715370" y="1766707"/>
            <a:chExt cx="1472234" cy="10772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D76C56-D343-4BD0-9AA5-B30F73B6123B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8625F0-B3B5-4134-AE58-DECB55D84B1E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A961CD17-2CC9-466B-9541-DB1F741BD2A1}"/>
              </a:ext>
            </a:extLst>
          </p:cNvPr>
          <p:cNvGrpSpPr/>
          <p:nvPr/>
        </p:nvGrpSpPr>
        <p:grpSpPr>
          <a:xfrm>
            <a:off x="6181885" y="4976055"/>
            <a:ext cx="2431217" cy="1077218"/>
            <a:chOff x="1715370" y="1766707"/>
            <a:chExt cx="1472234" cy="10772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808192-D858-489E-9B6C-58B5D697A32A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8E5AD7-2460-4A28-8FDB-B8F13216C158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80">
            <a:extLst>
              <a:ext uri="{FF2B5EF4-FFF2-40B4-BE49-F238E27FC236}">
                <a16:creationId xmlns:a16="http://schemas.microsoft.com/office/drawing/2014/main" id="{3C8508A8-4545-4D62-9F62-C3170B2CE6C0}"/>
              </a:ext>
            </a:extLst>
          </p:cNvPr>
          <p:cNvGrpSpPr/>
          <p:nvPr/>
        </p:nvGrpSpPr>
        <p:grpSpPr>
          <a:xfrm>
            <a:off x="726710" y="3592761"/>
            <a:ext cx="2431217" cy="1077218"/>
            <a:chOff x="1715370" y="1766707"/>
            <a:chExt cx="1472234" cy="107721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031F16-1396-486E-9861-FBBE4E580F29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A965BE-3B55-4E15-A9BB-BB6692B5093D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7">
            <a:extLst>
              <a:ext uri="{FF2B5EF4-FFF2-40B4-BE49-F238E27FC236}">
                <a16:creationId xmlns:a16="http://schemas.microsoft.com/office/drawing/2014/main" id="{E822CDC2-F89F-4133-A942-F193EFCF0BA8}"/>
              </a:ext>
            </a:extLst>
          </p:cNvPr>
          <p:cNvGrpSpPr/>
          <p:nvPr/>
        </p:nvGrpSpPr>
        <p:grpSpPr>
          <a:xfrm>
            <a:off x="4040316" y="1861259"/>
            <a:ext cx="4111368" cy="4116043"/>
            <a:chOff x="182273" y="5036183"/>
            <a:chExt cx="1615266" cy="1617102"/>
          </a:xfrm>
          <a:solidFill>
            <a:schemeClr val="accent1"/>
          </a:solid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87489A05-C565-459E-8F7F-B4CB7C9F0217}"/>
                </a:ext>
              </a:extLst>
            </p:cNvPr>
            <p:cNvSpPr/>
            <p:nvPr/>
          </p:nvSpPr>
          <p:spPr>
            <a:xfrm>
              <a:off x="816519" y="5039455"/>
              <a:ext cx="883579" cy="417016"/>
            </a:xfrm>
            <a:custGeom>
              <a:avLst/>
              <a:gdLst>
                <a:gd name="connsiteX0" fmla="*/ 883785 w 883578"/>
                <a:gd name="connsiteY0" fmla="*/ 418522 h 417016"/>
                <a:gd name="connsiteX1" fmla="*/ 0 w 883578"/>
                <a:gd name="connsiteY1" fmla="*/ 418522 h 417016"/>
                <a:gd name="connsiteX2" fmla="*/ 3303 w 883578"/>
                <a:gd name="connsiteY2" fmla="*/ 412122 h 417016"/>
                <a:gd name="connsiteX3" fmla="*/ 237617 w 883578"/>
                <a:gd name="connsiteY3" fmla="*/ 6048 h 417016"/>
                <a:gd name="connsiteX4" fmla="*/ 248765 w 883578"/>
                <a:gd name="connsiteY4" fmla="*/ 61 h 417016"/>
                <a:gd name="connsiteX5" fmla="*/ 624079 w 883578"/>
                <a:gd name="connsiteY5" fmla="*/ 133630 h 417016"/>
                <a:gd name="connsiteX6" fmla="*/ 879863 w 883578"/>
                <a:gd name="connsiteY6" fmla="*/ 411090 h 417016"/>
                <a:gd name="connsiteX7" fmla="*/ 883785 w 883578"/>
                <a:gd name="connsiteY7" fmla="*/ 418522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578" h="417016">
                  <a:moveTo>
                    <a:pt x="883785" y="418522"/>
                  </a:moveTo>
                  <a:cubicBezTo>
                    <a:pt x="588984" y="418522"/>
                    <a:pt x="295008" y="418522"/>
                    <a:pt x="0" y="418522"/>
                  </a:cubicBezTo>
                  <a:cubicBezTo>
                    <a:pt x="1239" y="416251"/>
                    <a:pt x="2064" y="414187"/>
                    <a:pt x="3303" y="412122"/>
                  </a:cubicBezTo>
                  <a:cubicBezTo>
                    <a:pt x="81339" y="276695"/>
                    <a:pt x="159581" y="141475"/>
                    <a:pt x="237617" y="6048"/>
                  </a:cubicBezTo>
                  <a:cubicBezTo>
                    <a:pt x="240300" y="1300"/>
                    <a:pt x="242984" y="-352"/>
                    <a:pt x="248765" y="61"/>
                  </a:cubicBezTo>
                  <a:cubicBezTo>
                    <a:pt x="385224" y="13067"/>
                    <a:pt x="510535" y="57246"/>
                    <a:pt x="624079" y="133630"/>
                  </a:cubicBezTo>
                  <a:cubicBezTo>
                    <a:pt x="731430" y="205679"/>
                    <a:pt x="816484" y="298372"/>
                    <a:pt x="879863" y="411090"/>
                  </a:cubicBezTo>
                  <a:cubicBezTo>
                    <a:pt x="881308" y="413361"/>
                    <a:pt x="882340" y="415632"/>
                    <a:pt x="883785" y="418522"/>
                  </a:cubicBezTo>
                  <a:close/>
                </a:path>
              </a:pathLst>
            </a:custGeom>
            <a:solidFill>
              <a:schemeClr val="accent6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8049B1E-B4B0-4009-8A7F-7CC0E528E72D}"/>
                </a:ext>
              </a:extLst>
            </p:cNvPr>
            <p:cNvSpPr/>
            <p:nvPr/>
          </p:nvSpPr>
          <p:spPr>
            <a:xfrm>
              <a:off x="280592" y="6231314"/>
              <a:ext cx="881514" cy="417016"/>
            </a:xfrm>
            <a:custGeom>
              <a:avLst/>
              <a:gdLst>
                <a:gd name="connsiteX0" fmla="*/ 0 w 881514"/>
                <a:gd name="connsiteY0" fmla="*/ 0 h 417016"/>
                <a:gd name="connsiteX1" fmla="*/ 883166 w 881514"/>
                <a:gd name="connsiteY1" fmla="*/ 0 h 417016"/>
                <a:gd name="connsiteX2" fmla="*/ 881514 w 881514"/>
                <a:gd name="connsiteY2" fmla="*/ 4542 h 417016"/>
                <a:gd name="connsiteX3" fmla="*/ 645136 w 881514"/>
                <a:gd name="connsiteY3" fmla="*/ 414539 h 417016"/>
                <a:gd name="connsiteX4" fmla="*/ 636466 w 881514"/>
                <a:gd name="connsiteY4" fmla="*/ 418668 h 417016"/>
                <a:gd name="connsiteX5" fmla="*/ 375108 w 881514"/>
                <a:gd name="connsiteY5" fmla="*/ 349303 h 417016"/>
                <a:gd name="connsiteX6" fmla="*/ 3922 w 881514"/>
                <a:gd name="connsiteY6" fmla="*/ 7226 h 417016"/>
                <a:gd name="connsiteX7" fmla="*/ 0 w 881514"/>
                <a:gd name="connsiteY7" fmla="*/ 0 h 4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514" h="417016">
                  <a:moveTo>
                    <a:pt x="0" y="0"/>
                  </a:moveTo>
                  <a:cubicBezTo>
                    <a:pt x="294801" y="0"/>
                    <a:pt x="588571" y="0"/>
                    <a:pt x="883166" y="0"/>
                  </a:cubicBezTo>
                  <a:cubicBezTo>
                    <a:pt x="882546" y="1652"/>
                    <a:pt x="882340" y="3303"/>
                    <a:pt x="881514" y="4542"/>
                  </a:cubicBezTo>
                  <a:cubicBezTo>
                    <a:pt x="802653" y="141207"/>
                    <a:pt x="723791" y="277873"/>
                    <a:pt x="645136" y="414539"/>
                  </a:cubicBezTo>
                  <a:cubicBezTo>
                    <a:pt x="642865" y="418255"/>
                    <a:pt x="640594" y="418874"/>
                    <a:pt x="636466" y="418668"/>
                  </a:cubicBezTo>
                  <a:cubicBezTo>
                    <a:pt x="545424" y="410410"/>
                    <a:pt x="458098" y="387701"/>
                    <a:pt x="375108" y="349303"/>
                  </a:cubicBezTo>
                  <a:cubicBezTo>
                    <a:pt x="214701" y="275189"/>
                    <a:pt x="91248" y="161026"/>
                    <a:pt x="3922" y="7226"/>
                  </a:cubicBezTo>
                  <a:cubicBezTo>
                    <a:pt x="2684" y="5161"/>
                    <a:pt x="1652" y="30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FB9A7025-3C51-4B2B-9B0D-2F63EF25CEC9}"/>
                </a:ext>
              </a:extLst>
            </p:cNvPr>
            <p:cNvSpPr/>
            <p:nvPr/>
          </p:nvSpPr>
          <p:spPr>
            <a:xfrm>
              <a:off x="1238077" y="5500298"/>
              <a:ext cx="559462" cy="763841"/>
            </a:xfrm>
            <a:custGeom>
              <a:avLst/>
              <a:gdLst>
                <a:gd name="connsiteX0" fmla="*/ 441789 w 559462"/>
                <a:gd name="connsiteY0" fmla="*/ 765286 h 763841"/>
                <a:gd name="connsiteX1" fmla="*/ 0 w 559462"/>
                <a:gd name="connsiteY1" fmla="*/ 619 h 763841"/>
                <a:gd name="connsiteX2" fmla="*/ 7638 w 559462"/>
                <a:gd name="connsiteY2" fmla="*/ 206 h 763841"/>
                <a:gd name="connsiteX3" fmla="*/ 476885 w 559462"/>
                <a:gd name="connsiteY3" fmla="*/ 0 h 763841"/>
                <a:gd name="connsiteX4" fmla="*/ 487000 w 559462"/>
                <a:gd name="connsiteY4" fmla="*/ 6400 h 763841"/>
                <a:gd name="connsiteX5" fmla="*/ 558017 w 559462"/>
                <a:gd name="connsiteY5" fmla="*/ 279112 h 763841"/>
                <a:gd name="connsiteX6" fmla="*/ 446331 w 559462"/>
                <a:gd name="connsiteY6" fmla="*/ 759300 h 763841"/>
                <a:gd name="connsiteX7" fmla="*/ 443441 w 559462"/>
                <a:gd name="connsiteY7" fmla="*/ 764254 h 763841"/>
                <a:gd name="connsiteX8" fmla="*/ 441789 w 559462"/>
                <a:gd name="connsiteY8" fmla="*/ 765286 h 76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462" h="763841">
                  <a:moveTo>
                    <a:pt x="441789" y="765286"/>
                  </a:moveTo>
                  <a:cubicBezTo>
                    <a:pt x="294595" y="510535"/>
                    <a:pt x="147607" y="256196"/>
                    <a:pt x="0" y="619"/>
                  </a:cubicBezTo>
                  <a:cubicBezTo>
                    <a:pt x="3303" y="413"/>
                    <a:pt x="5574" y="206"/>
                    <a:pt x="7638" y="206"/>
                  </a:cubicBezTo>
                  <a:cubicBezTo>
                    <a:pt x="164123" y="206"/>
                    <a:pt x="320400" y="206"/>
                    <a:pt x="476885" y="0"/>
                  </a:cubicBezTo>
                  <a:cubicBezTo>
                    <a:pt x="482046" y="0"/>
                    <a:pt x="484730" y="1445"/>
                    <a:pt x="487000" y="6400"/>
                  </a:cubicBezTo>
                  <a:cubicBezTo>
                    <a:pt x="526638" y="93106"/>
                    <a:pt x="550791" y="183941"/>
                    <a:pt x="558017" y="279112"/>
                  </a:cubicBezTo>
                  <a:cubicBezTo>
                    <a:pt x="571229" y="450873"/>
                    <a:pt x="533863" y="610867"/>
                    <a:pt x="446331" y="759300"/>
                  </a:cubicBezTo>
                  <a:cubicBezTo>
                    <a:pt x="445299" y="760951"/>
                    <a:pt x="444473" y="762603"/>
                    <a:pt x="443441" y="764254"/>
                  </a:cubicBezTo>
                  <a:cubicBezTo>
                    <a:pt x="443234" y="764461"/>
                    <a:pt x="442822" y="764667"/>
                    <a:pt x="441789" y="765286"/>
                  </a:cubicBezTo>
                  <a:close/>
                </a:path>
              </a:pathLst>
            </a:custGeom>
            <a:grpFill/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F5E7561A-4618-470C-95AB-6FC7081E2537}"/>
                </a:ext>
              </a:extLst>
            </p:cNvPr>
            <p:cNvSpPr/>
            <p:nvPr/>
          </p:nvSpPr>
          <p:spPr>
            <a:xfrm>
              <a:off x="182273" y="5423088"/>
              <a:ext cx="559462" cy="765906"/>
            </a:xfrm>
            <a:custGeom>
              <a:avLst/>
              <a:gdLst>
                <a:gd name="connsiteX0" fmla="*/ 560752 w 559462"/>
                <a:gd name="connsiteY0" fmla="*/ 765906 h 765905"/>
                <a:gd name="connsiteX1" fmla="*/ 551462 w 559462"/>
                <a:gd name="connsiteY1" fmla="*/ 765906 h 765905"/>
                <a:gd name="connsiteX2" fmla="*/ 84487 w 559462"/>
                <a:gd name="connsiteY2" fmla="*/ 766112 h 765905"/>
                <a:gd name="connsiteX3" fmla="*/ 72926 w 559462"/>
                <a:gd name="connsiteY3" fmla="*/ 758474 h 765905"/>
                <a:gd name="connsiteX4" fmla="*/ 2528 w 559462"/>
                <a:gd name="connsiteY4" fmla="*/ 486588 h 765905"/>
                <a:gd name="connsiteX5" fmla="*/ 114214 w 559462"/>
                <a:gd name="connsiteY5" fmla="*/ 6606 h 765905"/>
                <a:gd name="connsiteX6" fmla="*/ 118550 w 559462"/>
                <a:gd name="connsiteY6" fmla="*/ 0 h 765905"/>
                <a:gd name="connsiteX7" fmla="*/ 560752 w 559462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62" h="765905">
                  <a:moveTo>
                    <a:pt x="560752" y="765906"/>
                  </a:moveTo>
                  <a:cubicBezTo>
                    <a:pt x="556623" y="765906"/>
                    <a:pt x="553939" y="765906"/>
                    <a:pt x="551462" y="765906"/>
                  </a:cubicBezTo>
                  <a:cubicBezTo>
                    <a:pt x="395804" y="765906"/>
                    <a:pt x="240145" y="765906"/>
                    <a:pt x="84487" y="766112"/>
                  </a:cubicBezTo>
                  <a:cubicBezTo>
                    <a:pt x="78293" y="766112"/>
                    <a:pt x="75403" y="764048"/>
                    <a:pt x="72926" y="758474"/>
                  </a:cubicBezTo>
                  <a:cubicBezTo>
                    <a:pt x="33701" y="671974"/>
                    <a:pt x="9548" y="581345"/>
                    <a:pt x="2528" y="486588"/>
                  </a:cubicBezTo>
                  <a:cubicBezTo>
                    <a:pt x="-10477" y="314826"/>
                    <a:pt x="26682" y="154833"/>
                    <a:pt x="114214" y="6606"/>
                  </a:cubicBezTo>
                  <a:cubicBezTo>
                    <a:pt x="115453" y="4542"/>
                    <a:pt x="116692" y="2684"/>
                    <a:pt x="118550" y="0"/>
                  </a:cubicBezTo>
                  <a:cubicBezTo>
                    <a:pt x="265951" y="255371"/>
                    <a:pt x="412938" y="509916"/>
                    <a:pt x="560752" y="765906"/>
                  </a:cubicBezTo>
                  <a:close/>
                </a:path>
              </a:pathLst>
            </a:custGeom>
            <a:solidFill>
              <a:schemeClr val="accent4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D6C0D801-3A66-4204-A094-DB75FD9B975F}"/>
                </a:ext>
              </a:extLst>
            </p:cNvPr>
            <p:cNvSpPr/>
            <p:nvPr/>
          </p:nvSpPr>
          <p:spPr>
            <a:xfrm>
              <a:off x="328062" y="5036183"/>
              <a:ext cx="681264" cy="765906"/>
            </a:xfrm>
            <a:custGeom>
              <a:avLst/>
              <a:gdLst>
                <a:gd name="connsiteX0" fmla="*/ 240724 w 681263"/>
                <a:gd name="connsiteY0" fmla="*/ 766142 h 765905"/>
                <a:gd name="connsiteX1" fmla="*/ 236802 w 681263"/>
                <a:gd name="connsiteY1" fmla="*/ 759948 h 765905"/>
                <a:gd name="connsiteX2" fmla="*/ 1869 w 681263"/>
                <a:gd name="connsiteY2" fmla="*/ 353254 h 765905"/>
                <a:gd name="connsiteX3" fmla="*/ 2488 w 681263"/>
                <a:gd name="connsiteY3" fmla="*/ 341281 h 765905"/>
                <a:gd name="connsiteX4" fmla="*/ 514881 w 681263"/>
                <a:gd name="connsiteY4" fmla="*/ 13655 h 765905"/>
                <a:gd name="connsiteX5" fmla="*/ 671985 w 681263"/>
                <a:gd name="connsiteY5" fmla="*/ 29 h 765905"/>
                <a:gd name="connsiteX6" fmla="*/ 682926 w 681263"/>
                <a:gd name="connsiteY6" fmla="*/ 29 h 765905"/>
                <a:gd name="connsiteX7" fmla="*/ 240724 w 681263"/>
                <a:gd name="connsiteY7" fmla="*/ 766142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240724" y="766142"/>
                  </a:moveTo>
                  <a:cubicBezTo>
                    <a:pt x="239073" y="763458"/>
                    <a:pt x="237834" y="761806"/>
                    <a:pt x="236802" y="759948"/>
                  </a:cubicBezTo>
                  <a:cubicBezTo>
                    <a:pt x="158560" y="624315"/>
                    <a:pt x="80318" y="488888"/>
                    <a:pt x="1869" y="353254"/>
                  </a:cubicBezTo>
                  <a:cubicBezTo>
                    <a:pt x="-815" y="348713"/>
                    <a:pt x="-608" y="345616"/>
                    <a:pt x="2488" y="341281"/>
                  </a:cubicBezTo>
                  <a:cubicBezTo>
                    <a:pt x="130690" y="165391"/>
                    <a:pt x="301006" y="55356"/>
                    <a:pt x="514881" y="13655"/>
                  </a:cubicBezTo>
                  <a:cubicBezTo>
                    <a:pt x="566699" y="3539"/>
                    <a:pt x="619342" y="-384"/>
                    <a:pt x="671985" y="29"/>
                  </a:cubicBezTo>
                  <a:cubicBezTo>
                    <a:pt x="675082" y="29"/>
                    <a:pt x="677972" y="29"/>
                    <a:pt x="682926" y="29"/>
                  </a:cubicBezTo>
                  <a:cubicBezTo>
                    <a:pt x="535113" y="256019"/>
                    <a:pt x="388331" y="510564"/>
                    <a:pt x="240724" y="766142"/>
                  </a:cubicBezTo>
                  <a:close/>
                </a:path>
              </a:pathLst>
            </a:custGeom>
            <a:solidFill>
              <a:schemeClr val="accent5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397079E4-3FC0-4C66-8D1D-A61685DE9501}"/>
                </a:ext>
              </a:extLst>
            </p:cNvPr>
            <p:cNvSpPr/>
            <p:nvPr/>
          </p:nvSpPr>
          <p:spPr>
            <a:xfrm>
              <a:off x="969907" y="5887379"/>
              <a:ext cx="681264" cy="765906"/>
            </a:xfrm>
            <a:custGeom>
              <a:avLst/>
              <a:gdLst>
                <a:gd name="connsiteX0" fmla="*/ 0 w 681263"/>
                <a:gd name="connsiteY0" fmla="*/ 765906 h 765905"/>
                <a:gd name="connsiteX1" fmla="*/ 442202 w 681263"/>
                <a:gd name="connsiteY1" fmla="*/ 0 h 765905"/>
                <a:gd name="connsiteX2" fmla="*/ 446125 w 681263"/>
                <a:gd name="connsiteY2" fmla="*/ 6400 h 765905"/>
                <a:gd name="connsiteX3" fmla="*/ 681057 w 681263"/>
                <a:gd name="connsiteY3" fmla="*/ 413094 h 765905"/>
                <a:gd name="connsiteX4" fmla="*/ 680851 w 681263"/>
                <a:gd name="connsiteY4" fmla="*/ 424448 h 765905"/>
                <a:gd name="connsiteX5" fmla="*/ 274157 w 681263"/>
                <a:gd name="connsiteY5" fmla="*/ 725443 h 765905"/>
                <a:gd name="connsiteX6" fmla="*/ 15277 w 681263"/>
                <a:gd name="connsiteY6" fmla="*/ 766112 h 765905"/>
                <a:gd name="connsiteX7" fmla="*/ 0 w 681263"/>
                <a:gd name="connsiteY7" fmla="*/ 765906 h 76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263" h="765905">
                  <a:moveTo>
                    <a:pt x="0" y="765906"/>
                  </a:moveTo>
                  <a:cubicBezTo>
                    <a:pt x="148020" y="509709"/>
                    <a:pt x="294801" y="255164"/>
                    <a:pt x="442202" y="0"/>
                  </a:cubicBezTo>
                  <a:cubicBezTo>
                    <a:pt x="443854" y="2477"/>
                    <a:pt x="445092" y="4335"/>
                    <a:pt x="446125" y="6400"/>
                  </a:cubicBezTo>
                  <a:cubicBezTo>
                    <a:pt x="524367" y="142033"/>
                    <a:pt x="602609" y="277460"/>
                    <a:pt x="681057" y="413094"/>
                  </a:cubicBezTo>
                  <a:cubicBezTo>
                    <a:pt x="683535" y="417222"/>
                    <a:pt x="683948" y="420113"/>
                    <a:pt x="680851" y="424448"/>
                  </a:cubicBezTo>
                  <a:cubicBezTo>
                    <a:pt x="577423" y="568133"/>
                    <a:pt x="442202" y="668877"/>
                    <a:pt x="274157" y="725443"/>
                  </a:cubicBezTo>
                  <a:cubicBezTo>
                    <a:pt x="190135" y="753726"/>
                    <a:pt x="103635" y="766525"/>
                    <a:pt x="15277" y="766112"/>
                  </a:cubicBezTo>
                  <a:cubicBezTo>
                    <a:pt x="10735" y="765906"/>
                    <a:pt x="6193" y="765906"/>
                    <a:pt x="0" y="765906"/>
                  </a:cubicBezTo>
                  <a:close/>
                </a:path>
              </a:pathLst>
            </a:custGeom>
            <a:solidFill>
              <a:schemeClr val="accent2"/>
            </a:solidFill>
            <a:ln w="20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CFE8D3B5-4383-41D5-B3A4-3A25E91B01E8}"/>
              </a:ext>
            </a:extLst>
          </p:cNvPr>
          <p:cNvSpPr/>
          <p:nvPr/>
        </p:nvSpPr>
        <p:spPr>
          <a:xfrm rot="9900000">
            <a:off x="6946767" y="4973619"/>
            <a:ext cx="391273" cy="33231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3CB82A05-E80C-4ADE-B908-894A64920E43}"/>
              </a:ext>
            </a:extLst>
          </p:cNvPr>
          <p:cNvSpPr/>
          <p:nvPr/>
        </p:nvSpPr>
        <p:spPr>
          <a:xfrm>
            <a:off x="5386240" y="5183043"/>
            <a:ext cx="395502" cy="3306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6E0BFA5C-7986-4E93-83C9-82FAF6BD6562}"/>
              </a:ext>
            </a:extLst>
          </p:cNvPr>
          <p:cNvSpPr/>
          <p:nvPr/>
        </p:nvSpPr>
        <p:spPr>
          <a:xfrm>
            <a:off x="6523452" y="2329044"/>
            <a:ext cx="408444" cy="3137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BC54294C-CE7D-4271-AEB7-858D0A9850C5}"/>
              </a:ext>
            </a:extLst>
          </p:cNvPr>
          <p:cNvSpPr/>
          <p:nvPr/>
        </p:nvSpPr>
        <p:spPr>
          <a:xfrm>
            <a:off x="7488405" y="3460697"/>
            <a:ext cx="415261" cy="35836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DE384D5F-D572-4A81-86E2-12743CEC0426}"/>
              </a:ext>
            </a:extLst>
          </p:cNvPr>
          <p:cNvSpPr/>
          <p:nvPr/>
        </p:nvSpPr>
        <p:spPr>
          <a:xfrm rot="16200000">
            <a:off x="5612071" y="3390158"/>
            <a:ext cx="983601" cy="9842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41055E2-1AE3-4300-8D64-91C425ADB29D}"/>
              </a:ext>
            </a:extLst>
          </p:cNvPr>
          <p:cNvSpPr/>
          <p:nvPr/>
        </p:nvSpPr>
        <p:spPr>
          <a:xfrm flipH="1">
            <a:off x="4317397" y="3988687"/>
            <a:ext cx="387952" cy="32003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7702DD73-E1D2-437A-BA48-FECFF87646C8}"/>
              </a:ext>
            </a:extLst>
          </p:cNvPr>
          <p:cNvSpPr/>
          <p:nvPr/>
        </p:nvSpPr>
        <p:spPr>
          <a:xfrm>
            <a:off x="4906445" y="2688706"/>
            <a:ext cx="246580" cy="42672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2A9AF82-F458-4FD5-AE76-C056024D51D9}"/>
              </a:ext>
            </a:extLst>
          </p:cNvPr>
          <p:cNvGrpSpPr/>
          <p:nvPr/>
        </p:nvGrpSpPr>
        <p:grpSpPr>
          <a:xfrm>
            <a:off x="7750822" y="1748102"/>
            <a:ext cx="2837896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EDCCB0-DCCE-4E22-B65E-9BC1FBFD8CA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CDFC80-7311-4128-A7E6-5AC6AB2C921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478CC07-8B0D-49ED-8A6B-75526C26F8F5}"/>
              </a:ext>
            </a:extLst>
          </p:cNvPr>
          <p:cNvGrpSpPr/>
          <p:nvPr/>
        </p:nvGrpSpPr>
        <p:grpSpPr>
          <a:xfrm>
            <a:off x="8644856" y="3459904"/>
            <a:ext cx="2837898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77AF53-6CE3-43BF-AACF-B4DB7ADD178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1C32DA-A02C-4057-86C6-4A3075AC12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EE566FB-BFB7-4015-B6B8-EBF6DCC9DCA1}"/>
              </a:ext>
            </a:extLst>
          </p:cNvPr>
          <p:cNvGrpSpPr/>
          <p:nvPr/>
        </p:nvGrpSpPr>
        <p:grpSpPr>
          <a:xfrm>
            <a:off x="7750823" y="5178249"/>
            <a:ext cx="2813773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CD752F-8320-448C-B877-411EDB108C0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3B5777-F775-47E9-A910-C355B70BC99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60B488F-DD09-44E1-88E0-1EB5FD26235D}"/>
              </a:ext>
            </a:extLst>
          </p:cNvPr>
          <p:cNvGrpSpPr/>
          <p:nvPr/>
        </p:nvGrpSpPr>
        <p:grpSpPr>
          <a:xfrm>
            <a:off x="1650219" y="1748102"/>
            <a:ext cx="2798913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1FDAAA-7ECC-467B-A511-8793E034832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32EF19-C8B3-4CA7-B44C-4F2ADE26E66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4FEE86F-D98D-49B4-8BE2-92E7F7620C5E}"/>
              </a:ext>
            </a:extLst>
          </p:cNvPr>
          <p:cNvGrpSpPr/>
          <p:nvPr/>
        </p:nvGrpSpPr>
        <p:grpSpPr>
          <a:xfrm>
            <a:off x="733371" y="3459904"/>
            <a:ext cx="2798916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E29B4C-2FCD-4563-8CD9-0E4C4CB7C5D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8C96DF-0054-42A6-813C-FFEC833E94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8E6EF16F-9E2D-4A43-A5D7-632DDB329A04}"/>
              </a:ext>
            </a:extLst>
          </p:cNvPr>
          <p:cNvGrpSpPr/>
          <p:nvPr/>
        </p:nvGrpSpPr>
        <p:grpSpPr>
          <a:xfrm>
            <a:off x="1650218" y="5178249"/>
            <a:ext cx="2798914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D729E-3F01-4B87-8C4C-D621277905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DD6D99-86AF-4ACA-97C5-D8208C934B7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5F881-E0FD-485E-BB7D-CB13FB6644FF}"/>
              </a:ext>
            </a:extLst>
          </p:cNvPr>
          <p:cNvSpPr txBox="1"/>
          <p:nvPr/>
        </p:nvSpPr>
        <p:spPr>
          <a:xfrm>
            <a:off x="391296" y="419030"/>
            <a:ext cx="31966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F407A42-107D-4D88-B76C-0DA38A197DF9}"/>
              </a:ext>
            </a:extLst>
          </p:cNvPr>
          <p:cNvGrpSpPr/>
          <p:nvPr/>
        </p:nvGrpSpPr>
        <p:grpSpPr>
          <a:xfrm>
            <a:off x="5090215" y="680369"/>
            <a:ext cx="6126480" cy="5497263"/>
            <a:chOff x="5090215" y="652567"/>
            <a:chExt cx="6126480" cy="5497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7F4EEC-25D6-447B-BD5D-6CD2FF931DAC}"/>
                </a:ext>
              </a:extLst>
            </p:cNvPr>
            <p:cNvSpPr txBox="1"/>
            <p:nvPr/>
          </p:nvSpPr>
          <p:spPr>
            <a:xfrm>
              <a:off x="5090215" y="652567"/>
              <a:ext cx="6126480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7FE960-D274-454D-9DF2-ED09E810B90F}"/>
                </a:ext>
              </a:extLst>
            </p:cNvPr>
            <p:cNvSpPr txBox="1"/>
            <p:nvPr/>
          </p:nvSpPr>
          <p:spPr>
            <a:xfrm>
              <a:off x="5090215" y="1256183"/>
              <a:ext cx="612648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A61AB9-2C29-44A1-80A6-360766C0C450}"/>
              </a:ext>
            </a:extLst>
          </p:cNvPr>
          <p:cNvSpPr txBox="1"/>
          <p:nvPr/>
        </p:nvSpPr>
        <p:spPr>
          <a:xfrm>
            <a:off x="521883" y="2325539"/>
            <a:ext cx="305057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B6A351-F259-451F-9F93-1700D262BE0D}"/>
              </a:ext>
            </a:extLst>
          </p:cNvPr>
          <p:cNvSpPr txBox="1"/>
          <p:nvPr/>
        </p:nvSpPr>
        <p:spPr>
          <a:xfrm>
            <a:off x="8616099" y="275714"/>
            <a:ext cx="320629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01472-44C2-4002-BD81-11AC5B0ADC37}"/>
              </a:ext>
            </a:extLst>
          </p:cNvPr>
          <p:cNvSpPr txBox="1"/>
          <p:nvPr/>
        </p:nvSpPr>
        <p:spPr>
          <a:xfrm>
            <a:off x="725900" y="626190"/>
            <a:ext cx="6232979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DA22C7F2-0D5E-427F-8269-DF7A156DB071}"/>
              </a:ext>
            </a:extLst>
          </p:cNvPr>
          <p:cNvGrpSpPr/>
          <p:nvPr/>
        </p:nvGrpSpPr>
        <p:grpSpPr>
          <a:xfrm>
            <a:off x="725900" y="1925142"/>
            <a:ext cx="3746765" cy="4306669"/>
            <a:chOff x="656084" y="3396711"/>
            <a:chExt cx="3746765" cy="43066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4992BE-CF3F-4130-A241-F1EECA040B2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0BEFF3-A788-42D3-B390-2B652B25B5C9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13FE4B16-28B1-42ED-9085-3EFD91D2B715}"/>
              </a:ext>
            </a:extLst>
          </p:cNvPr>
          <p:cNvGrpSpPr/>
          <p:nvPr/>
        </p:nvGrpSpPr>
        <p:grpSpPr>
          <a:xfrm>
            <a:off x="5387185" y="1925142"/>
            <a:ext cx="3746765" cy="4306669"/>
            <a:chOff x="5537176" y="3396711"/>
            <a:chExt cx="3746765" cy="43066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3D0DA-ABFD-4EA1-BE09-45992B5DA40D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A9E2C7-3EF5-40C8-8645-829528F6A1D0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You can simply impress your audience and add a unique zing and appeal to your Reports and Presentations with our Templates. This text can be replaced with your own text. This text can be replaced with your own text.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514F6E5-D850-4289-9505-DBF8C73C81B8}"/>
              </a:ext>
            </a:extLst>
          </p:cNvPr>
          <p:cNvGrpSpPr/>
          <p:nvPr/>
        </p:nvGrpSpPr>
        <p:grpSpPr>
          <a:xfrm>
            <a:off x="6872139" y="4932088"/>
            <a:ext cx="5319861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5A252D-05D2-4E7E-A89B-EC1BEFED7B44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B58642-2021-4FFE-BF4D-09CB5FE67FDE}"/>
                </a:ext>
              </a:extLst>
            </p:cNvPr>
            <p:cNvSpPr txBox="1"/>
            <p:nvPr/>
          </p:nvSpPr>
          <p:spPr>
            <a:xfrm>
              <a:off x="453693" y="5898714"/>
              <a:ext cx="1173830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1601F97-87E3-4F2A-A0BF-C10F57391D3D}"/>
              </a:ext>
            </a:extLst>
          </p:cNvPr>
          <p:cNvGrpSpPr/>
          <p:nvPr/>
        </p:nvGrpSpPr>
        <p:grpSpPr>
          <a:xfrm>
            <a:off x="3767812" y="2027452"/>
            <a:ext cx="3163020" cy="4743325"/>
            <a:chOff x="6954509" y="-405650"/>
            <a:chExt cx="4308562" cy="646120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0C8BE924-9537-423F-9A82-3C6C834A1098}"/>
                </a:ext>
              </a:extLst>
            </p:cNvPr>
            <p:cNvGrpSpPr/>
            <p:nvPr/>
          </p:nvGrpSpPr>
          <p:grpSpPr>
            <a:xfrm>
              <a:off x="6954509" y="1408170"/>
              <a:ext cx="4308562" cy="4647381"/>
              <a:chOff x="7334031" y="1957604"/>
              <a:chExt cx="3874720" cy="4179423"/>
            </a:xfrm>
          </p:grpSpPr>
          <p:sp>
            <p:nvSpPr>
              <p:cNvPr id="4" name="Isosceles Triangle 1">
                <a:extLst>
                  <a:ext uri="{FF2B5EF4-FFF2-40B4-BE49-F238E27FC236}">
                    <a16:creationId xmlns:a16="http://schemas.microsoft.com/office/drawing/2014/main" id="{40724267-5184-4F77-88B0-E8B3D9A4F5FF}"/>
                  </a:ext>
                </a:extLst>
              </p:cNvPr>
              <p:cNvSpPr/>
              <p:nvPr/>
            </p:nvSpPr>
            <p:spPr>
              <a:xfrm>
                <a:off x="7334031" y="4888932"/>
                <a:ext cx="1941697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972000">
                    <a:moveTo>
                      <a:pt x="504056" y="0"/>
                    </a:moveTo>
                    <a:lnTo>
                      <a:pt x="1512168" y="0"/>
                    </a:lnTo>
                    <a:lnTo>
                      <a:pt x="1512168" y="972000"/>
                    </a:lnTo>
                    <a:lnTo>
                      <a:pt x="0" y="97200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6595A6ED-64C8-4EC8-93A5-950FC13A1456}"/>
                  </a:ext>
                </a:extLst>
              </p:cNvPr>
              <p:cNvSpPr/>
              <p:nvPr/>
            </p:nvSpPr>
            <p:spPr>
              <a:xfrm rot="19800000">
                <a:off x="8184184" y="1957604"/>
                <a:ext cx="1294465" cy="1600904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600904">
                    <a:moveTo>
                      <a:pt x="647233" y="0"/>
                    </a:moveTo>
                    <a:lnTo>
                      <a:pt x="1294465" y="1248095"/>
                    </a:lnTo>
                    <a:lnTo>
                      <a:pt x="730978" y="1248095"/>
                    </a:lnTo>
                    <a:cubicBezTo>
                      <a:pt x="732008" y="1357299"/>
                      <a:pt x="814164" y="1343408"/>
                      <a:pt x="825235" y="1451213"/>
                    </a:cubicBezTo>
                    <a:cubicBezTo>
                      <a:pt x="824578" y="1543844"/>
                      <a:pt x="757290" y="1593445"/>
                      <a:pt x="652160" y="1600904"/>
                    </a:cubicBezTo>
                    <a:cubicBezTo>
                      <a:pt x="563856" y="1598932"/>
                      <a:pt x="475031" y="1557072"/>
                      <a:pt x="469230" y="1479280"/>
                    </a:cubicBezTo>
                    <a:cubicBezTo>
                      <a:pt x="469784" y="1377606"/>
                      <a:pt x="572108" y="1350747"/>
                      <a:pt x="560674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6" name="Isosceles Triangle 4">
                <a:extLst>
                  <a:ext uri="{FF2B5EF4-FFF2-40B4-BE49-F238E27FC236}">
                    <a16:creationId xmlns:a16="http://schemas.microsoft.com/office/drawing/2014/main" id="{86DFF3E8-778B-4E96-9857-CCAC83242BEF}"/>
                  </a:ext>
                </a:extLst>
              </p:cNvPr>
              <p:cNvSpPr/>
              <p:nvPr/>
            </p:nvSpPr>
            <p:spPr>
              <a:xfrm>
                <a:off x="7991235" y="3640053"/>
                <a:ext cx="1294465" cy="1583028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583028">
                    <a:moveTo>
                      <a:pt x="647233" y="0"/>
                    </a:moveTo>
                    <a:lnTo>
                      <a:pt x="1207846" y="0"/>
                    </a:lnTo>
                    <a:cubicBezTo>
                      <a:pt x="1221046" y="104799"/>
                      <a:pt x="1117021" y="131256"/>
                      <a:pt x="1116463" y="233773"/>
                    </a:cubicBezTo>
                    <a:cubicBezTo>
                      <a:pt x="1122156" y="310112"/>
                      <a:pt x="1207800" y="351849"/>
                      <a:pt x="1294465" y="354722"/>
                    </a:cubicBezTo>
                    <a:lnTo>
                      <a:pt x="1294465" y="1248095"/>
                    </a:lnTo>
                    <a:lnTo>
                      <a:pt x="732378" y="1248095"/>
                    </a:lnTo>
                    <a:cubicBezTo>
                      <a:pt x="741388" y="1338213"/>
                      <a:pt x="814812" y="1331847"/>
                      <a:pt x="825235" y="1433338"/>
                    </a:cubicBezTo>
                    <a:cubicBezTo>
                      <a:pt x="824578" y="1525968"/>
                      <a:pt x="757290" y="1575569"/>
                      <a:pt x="652160" y="1583028"/>
                    </a:cubicBezTo>
                    <a:cubicBezTo>
                      <a:pt x="563856" y="1581056"/>
                      <a:pt x="475032" y="1539196"/>
                      <a:pt x="469230" y="1461404"/>
                    </a:cubicBezTo>
                    <a:cubicBezTo>
                      <a:pt x="469751" y="1365932"/>
                      <a:pt x="560004" y="1336426"/>
                      <a:pt x="561088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7" name="Isosceles Triangle 4">
                <a:extLst>
                  <a:ext uri="{FF2B5EF4-FFF2-40B4-BE49-F238E27FC236}">
                    <a16:creationId xmlns:a16="http://schemas.microsoft.com/office/drawing/2014/main" id="{D88CD1ED-585F-4468-99DC-547611DB7E38}"/>
                  </a:ext>
                </a:extLst>
              </p:cNvPr>
              <p:cNvSpPr/>
              <p:nvPr/>
            </p:nvSpPr>
            <p:spPr>
              <a:xfrm flipH="1">
                <a:off x="8950381" y="3640054"/>
                <a:ext cx="1614390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614390" h="1248095">
                    <a:moveTo>
                      <a:pt x="1206748" y="0"/>
                    </a:moveTo>
                    <a:lnTo>
                      <a:pt x="647233" y="0"/>
                    </a:lnTo>
                    <a:lnTo>
                      <a:pt x="0" y="1248095"/>
                    </a:lnTo>
                    <a:lnTo>
                      <a:pt x="1294465" y="1248095"/>
                    </a:lnTo>
                    <a:lnTo>
                      <a:pt x="1294465" y="710919"/>
                    </a:lnTo>
                    <a:cubicBezTo>
                      <a:pt x="1369199" y="726645"/>
                      <a:pt x="1369193" y="792243"/>
                      <a:pt x="1464699" y="802051"/>
                    </a:cubicBezTo>
                    <a:cubicBezTo>
                      <a:pt x="1557329" y="801393"/>
                      <a:pt x="1606931" y="734105"/>
                      <a:pt x="1614390" y="628975"/>
                    </a:cubicBezTo>
                    <a:cubicBezTo>
                      <a:pt x="1612417" y="540671"/>
                      <a:pt x="1570557" y="451847"/>
                      <a:pt x="1492766" y="446046"/>
                    </a:cubicBezTo>
                    <a:cubicBezTo>
                      <a:pt x="1402925" y="446535"/>
                      <a:pt x="1371498" y="526484"/>
                      <a:pt x="1294465" y="537352"/>
                    </a:cubicBezTo>
                    <a:lnTo>
                      <a:pt x="1294465" y="354151"/>
                    </a:lnTo>
                    <a:lnTo>
                      <a:pt x="1285364" y="355396"/>
                    </a:lnTo>
                    <a:cubicBezTo>
                      <a:pt x="1180234" y="347937"/>
                      <a:pt x="1112946" y="298336"/>
                      <a:pt x="1112288" y="205706"/>
                    </a:cubicBezTo>
                    <a:cubicBezTo>
                      <a:pt x="1123447" y="97055"/>
                      <a:pt x="1206810" y="112018"/>
                      <a:pt x="12067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8" name="Isosceles Triangle 1">
                <a:extLst>
                  <a:ext uri="{FF2B5EF4-FFF2-40B4-BE49-F238E27FC236}">
                    <a16:creationId xmlns:a16="http://schemas.microsoft.com/office/drawing/2014/main" id="{5A54644D-4D0C-421D-9C35-8B33FFFB7CF8}"/>
                  </a:ext>
                </a:extLst>
              </p:cNvPr>
              <p:cNvSpPr/>
              <p:nvPr/>
            </p:nvSpPr>
            <p:spPr>
              <a:xfrm flipH="1">
                <a:off x="8918552" y="4545736"/>
                <a:ext cx="2290199" cy="1580780"/>
              </a:xfrm>
              <a:custGeom>
                <a:avLst/>
                <a:gdLst/>
                <a:ahLst/>
                <a:cxnLst/>
                <a:rect l="l" t="t" r="r" b="b"/>
                <a:pathLst>
                  <a:path w="2290199" h="1580780">
                    <a:moveTo>
                      <a:pt x="1339903" y="0"/>
                    </a:moveTo>
                    <a:cubicBezTo>
                      <a:pt x="1251599" y="1972"/>
                      <a:pt x="1162775" y="43832"/>
                      <a:pt x="1156973" y="121624"/>
                    </a:cubicBezTo>
                    <a:cubicBezTo>
                      <a:pt x="1157489" y="216276"/>
                      <a:pt x="1246203" y="246090"/>
                      <a:pt x="1248883" y="332684"/>
                    </a:cubicBezTo>
                    <a:lnTo>
                      <a:pt x="647233" y="332684"/>
                    </a:lnTo>
                    <a:lnTo>
                      <a:pt x="0" y="1580780"/>
                    </a:lnTo>
                    <a:lnTo>
                      <a:pt x="1941698" y="1580780"/>
                    </a:lnTo>
                    <a:lnTo>
                      <a:pt x="1941698" y="1040816"/>
                    </a:lnTo>
                    <a:cubicBezTo>
                      <a:pt x="2046243" y="1043701"/>
                      <a:pt x="2034149" y="1123813"/>
                      <a:pt x="2140508" y="1134736"/>
                    </a:cubicBezTo>
                    <a:cubicBezTo>
                      <a:pt x="2233138" y="1134078"/>
                      <a:pt x="2282740" y="1066790"/>
                      <a:pt x="2290199" y="961660"/>
                    </a:cubicBezTo>
                    <a:cubicBezTo>
                      <a:pt x="2288226" y="873356"/>
                      <a:pt x="2246366" y="784532"/>
                      <a:pt x="2168575" y="778731"/>
                    </a:cubicBezTo>
                    <a:cubicBezTo>
                      <a:pt x="2068337" y="779277"/>
                      <a:pt x="2040816" y="878736"/>
                      <a:pt x="1941698" y="870274"/>
                    </a:cubicBezTo>
                    <a:lnTo>
                      <a:pt x="1941698" y="332684"/>
                    </a:lnTo>
                    <a:lnTo>
                      <a:pt x="1420297" y="332684"/>
                    </a:lnTo>
                    <a:cubicBezTo>
                      <a:pt x="1430362" y="244914"/>
                      <a:pt x="1502643" y="250328"/>
                      <a:pt x="1512978" y="149690"/>
                    </a:cubicBezTo>
                    <a:cubicBezTo>
                      <a:pt x="1512321" y="57060"/>
                      <a:pt x="1445033" y="7459"/>
                      <a:pt x="13399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EFB578-CE59-4F5C-BF70-97B2907DAB2E}"/>
                  </a:ext>
                </a:extLst>
              </p:cNvPr>
              <p:cNvSpPr txBox="1"/>
              <p:nvPr/>
            </p:nvSpPr>
            <p:spPr>
              <a:xfrm rot="19822586">
                <a:off x="8614525" y="2559847"/>
                <a:ext cx="448953" cy="45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0B90E3-8112-4FA0-B554-729DF908E45B}"/>
                  </a:ext>
                </a:extLst>
              </p:cNvPr>
              <p:cNvSpPr txBox="1"/>
              <p:nvPr/>
            </p:nvSpPr>
            <p:spPr>
              <a:xfrm>
                <a:off x="8397907" y="4005064"/>
                <a:ext cx="448953" cy="45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9EB1BC-5375-4E46-BE3D-6E9FB6C99F7D}"/>
                  </a:ext>
                </a:extLst>
              </p:cNvPr>
              <p:cNvSpPr txBox="1"/>
              <p:nvPr/>
            </p:nvSpPr>
            <p:spPr>
              <a:xfrm>
                <a:off x="9516966" y="4005064"/>
                <a:ext cx="448953" cy="45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53D7BA-F64B-4F89-B80F-ED8D0D4898F1}"/>
                  </a:ext>
                </a:extLst>
              </p:cNvPr>
              <p:cNvSpPr txBox="1"/>
              <p:nvPr/>
            </p:nvSpPr>
            <p:spPr>
              <a:xfrm>
                <a:off x="8157245" y="5223082"/>
                <a:ext cx="448953" cy="45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D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520DEC-BB91-46CD-B262-A75F77F9F6CF}"/>
                  </a:ext>
                </a:extLst>
              </p:cNvPr>
              <p:cNvSpPr txBox="1"/>
              <p:nvPr/>
            </p:nvSpPr>
            <p:spPr>
              <a:xfrm>
                <a:off x="9838067" y="5223082"/>
                <a:ext cx="433787" cy="45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97817A5-6999-44BC-8188-6FEE133F4C5A}"/>
                </a:ext>
              </a:extLst>
            </p:cNvPr>
            <p:cNvSpPr/>
            <p:nvPr/>
          </p:nvSpPr>
          <p:spPr>
            <a:xfrm flipH="1">
              <a:off x="8574193" y="413322"/>
              <a:ext cx="1745432" cy="2015386"/>
            </a:xfrm>
            <a:custGeom>
              <a:avLst/>
              <a:gdLst>
                <a:gd name="connsiteX0" fmla="*/ 657277 w 1286167"/>
                <a:gd name="connsiteY0" fmla="*/ 0 h 1635343"/>
                <a:gd name="connsiteX1" fmla="*/ 0 w 1286167"/>
                <a:gd name="connsiteY1" fmla="*/ 85964 h 1635343"/>
                <a:gd name="connsiteX2" fmla="*/ 202361 w 1286167"/>
                <a:gd name="connsiteY2" fmla="*/ 516695 h 1635343"/>
                <a:gd name="connsiteX3" fmla="*/ 281735 w 1286167"/>
                <a:gd name="connsiteY3" fmla="*/ 1030909 h 1635343"/>
                <a:gd name="connsiteX4" fmla="*/ 617145 w 1286167"/>
                <a:gd name="connsiteY4" fmla="*/ 1624788 h 1635343"/>
                <a:gd name="connsiteX5" fmla="*/ 670736 w 1286167"/>
                <a:gd name="connsiteY5" fmla="*/ 1347585 h 1635343"/>
                <a:gd name="connsiteX6" fmla="*/ 584804 w 1286167"/>
                <a:gd name="connsiteY6" fmla="*/ 1105319 h 1635343"/>
                <a:gd name="connsiteX7" fmla="*/ 626846 w 1286167"/>
                <a:gd name="connsiteY7" fmla="*/ 930825 h 1635343"/>
                <a:gd name="connsiteX8" fmla="*/ 1012531 w 1286167"/>
                <a:gd name="connsiteY8" fmla="*/ 1142811 h 1635343"/>
                <a:gd name="connsiteX9" fmla="*/ 1015937 w 1286167"/>
                <a:gd name="connsiteY9" fmla="*/ 1241005 h 1635343"/>
                <a:gd name="connsiteX10" fmla="*/ 1286167 w 1286167"/>
                <a:gd name="connsiteY10" fmla="*/ 1072342 h 1635343"/>
                <a:gd name="connsiteX11" fmla="*/ 1262175 w 1286167"/>
                <a:gd name="connsiteY11" fmla="*/ 962717 h 1635343"/>
                <a:gd name="connsiteX12" fmla="*/ 903613 w 1286167"/>
                <a:gd name="connsiteY12" fmla="*/ 532228 h 1635343"/>
                <a:gd name="connsiteX13" fmla="*/ 658324 w 1286167"/>
                <a:gd name="connsiteY13" fmla="*/ 353162 h 1635343"/>
                <a:gd name="connsiteX14" fmla="*/ 657277 w 1286167"/>
                <a:gd name="connsiteY14" fmla="*/ 0 h 1635343"/>
                <a:gd name="connsiteX0" fmla="*/ 657277 w 1286167"/>
                <a:gd name="connsiteY0" fmla="*/ 0 h 1567090"/>
                <a:gd name="connsiteX1" fmla="*/ 0 w 1286167"/>
                <a:gd name="connsiteY1" fmla="*/ 85964 h 1567090"/>
                <a:gd name="connsiteX2" fmla="*/ 202361 w 1286167"/>
                <a:gd name="connsiteY2" fmla="*/ 516695 h 1567090"/>
                <a:gd name="connsiteX3" fmla="*/ 281735 w 1286167"/>
                <a:gd name="connsiteY3" fmla="*/ 1030909 h 1567090"/>
                <a:gd name="connsiteX4" fmla="*/ 785395 w 1286167"/>
                <a:gd name="connsiteY4" fmla="*/ 1551636 h 1567090"/>
                <a:gd name="connsiteX5" fmla="*/ 670736 w 1286167"/>
                <a:gd name="connsiteY5" fmla="*/ 1347585 h 1567090"/>
                <a:gd name="connsiteX6" fmla="*/ 584804 w 1286167"/>
                <a:gd name="connsiteY6" fmla="*/ 1105319 h 1567090"/>
                <a:gd name="connsiteX7" fmla="*/ 626846 w 1286167"/>
                <a:gd name="connsiteY7" fmla="*/ 930825 h 1567090"/>
                <a:gd name="connsiteX8" fmla="*/ 1012531 w 1286167"/>
                <a:gd name="connsiteY8" fmla="*/ 1142811 h 1567090"/>
                <a:gd name="connsiteX9" fmla="*/ 1015937 w 1286167"/>
                <a:gd name="connsiteY9" fmla="*/ 1241005 h 1567090"/>
                <a:gd name="connsiteX10" fmla="*/ 1286167 w 1286167"/>
                <a:gd name="connsiteY10" fmla="*/ 1072342 h 1567090"/>
                <a:gd name="connsiteX11" fmla="*/ 1262175 w 1286167"/>
                <a:gd name="connsiteY11" fmla="*/ 962717 h 1567090"/>
                <a:gd name="connsiteX12" fmla="*/ 903613 w 1286167"/>
                <a:gd name="connsiteY12" fmla="*/ 532228 h 1567090"/>
                <a:gd name="connsiteX13" fmla="*/ 658324 w 1286167"/>
                <a:gd name="connsiteY13" fmla="*/ 353162 h 1567090"/>
                <a:gd name="connsiteX14" fmla="*/ 657277 w 1286167"/>
                <a:gd name="connsiteY14" fmla="*/ 0 h 1567090"/>
                <a:gd name="connsiteX0" fmla="*/ 657277 w 1286167"/>
                <a:gd name="connsiteY0" fmla="*/ 0 h 1561547"/>
                <a:gd name="connsiteX1" fmla="*/ 0 w 1286167"/>
                <a:gd name="connsiteY1" fmla="*/ 85964 h 1561547"/>
                <a:gd name="connsiteX2" fmla="*/ 202361 w 1286167"/>
                <a:gd name="connsiteY2" fmla="*/ 516695 h 1561547"/>
                <a:gd name="connsiteX3" fmla="*/ 281735 w 1286167"/>
                <a:gd name="connsiteY3" fmla="*/ 1030909 h 1561547"/>
                <a:gd name="connsiteX4" fmla="*/ 785395 w 1286167"/>
                <a:gd name="connsiteY4" fmla="*/ 1551636 h 1561547"/>
                <a:gd name="connsiteX5" fmla="*/ 707312 w 1286167"/>
                <a:gd name="connsiteY5" fmla="*/ 1259803 h 1561547"/>
                <a:gd name="connsiteX6" fmla="*/ 584804 w 1286167"/>
                <a:gd name="connsiteY6" fmla="*/ 1105319 h 1561547"/>
                <a:gd name="connsiteX7" fmla="*/ 626846 w 1286167"/>
                <a:gd name="connsiteY7" fmla="*/ 930825 h 1561547"/>
                <a:gd name="connsiteX8" fmla="*/ 1012531 w 1286167"/>
                <a:gd name="connsiteY8" fmla="*/ 1142811 h 1561547"/>
                <a:gd name="connsiteX9" fmla="*/ 1015937 w 1286167"/>
                <a:gd name="connsiteY9" fmla="*/ 1241005 h 1561547"/>
                <a:gd name="connsiteX10" fmla="*/ 1286167 w 1286167"/>
                <a:gd name="connsiteY10" fmla="*/ 1072342 h 1561547"/>
                <a:gd name="connsiteX11" fmla="*/ 1262175 w 1286167"/>
                <a:gd name="connsiteY11" fmla="*/ 962717 h 1561547"/>
                <a:gd name="connsiteX12" fmla="*/ 903613 w 1286167"/>
                <a:gd name="connsiteY12" fmla="*/ 532228 h 1561547"/>
                <a:gd name="connsiteX13" fmla="*/ 658324 w 1286167"/>
                <a:gd name="connsiteY13" fmla="*/ 353162 h 1561547"/>
                <a:gd name="connsiteX14" fmla="*/ 657277 w 1286167"/>
                <a:gd name="connsiteY14" fmla="*/ 0 h 1561547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84804 w 1286167"/>
                <a:gd name="connsiteY6" fmla="*/ 1105319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030909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104061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71907 w 1300797"/>
                <a:gd name="connsiteY0" fmla="*/ 1818 h 1564058"/>
                <a:gd name="connsiteX1" fmla="*/ 0 w 1300797"/>
                <a:gd name="connsiteY1" fmla="*/ 0 h 1564058"/>
                <a:gd name="connsiteX2" fmla="*/ 216991 w 1300797"/>
                <a:gd name="connsiteY2" fmla="*/ 518513 h 1564058"/>
                <a:gd name="connsiteX3" fmla="*/ 296365 w 1300797"/>
                <a:gd name="connsiteY3" fmla="*/ 1105879 h 1564058"/>
                <a:gd name="connsiteX4" fmla="*/ 800025 w 1300797"/>
                <a:gd name="connsiteY4" fmla="*/ 1553454 h 1564058"/>
                <a:gd name="connsiteX5" fmla="*/ 773149 w 1300797"/>
                <a:gd name="connsiteY5" fmla="*/ 1298197 h 1564058"/>
                <a:gd name="connsiteX6" fmla="*/ 614065 w 1300797"/>
                <a:gd name="connsiteY6" fmla="*/ 1077876 h 1564058"/>
                <a:gd name="connsiteX7" fmla="*/ 641476 w 1300797"/>
                <a:gd name="connsiteY7" fmla="*/ 932643 h 1564058"/>
                <a:gd name="connsiteX8" fmla="*/ 1027161 w 1300797"/>
                <a:gd name="connsiteY8" fmla="*/ 1144629 h 1564058"/>
                <a:gd name="connsiteX9" fmla="*/ 1030567 w 1300797"/>
                <a:gd name="connsiteY9" fmla="*/ 1242823 h 1564058"/>
                <a:gd name="connsiteX10" fmla="*/ 1300797 w 1300797"/>
                <a:gd name="connsiteY10" fmla="*/ 1074160 h 1564058"/>
                <a:gd name="connsiteX11" fmla="*/ 1276805 w 1300797"/>
                <a:gd name="connsiteY11" fmla="*/ 964535 h 1564058"/>
                <a:gd name="connsiteX12" fmla="*/ 918243 w 1300797"/>
                <a:gd name="connsiteY12" fmla="*/ 534046 h 1564058"/>
                <a:gd name="connsiteX13" fmla="*/ 672954 w 1300797"/>
                <a:gd name="connsiteY13" fmla="*/ 354980 h 1564058"/>
                <a:gd name="connsiteX14" fmla="*/ 671907 w 1300797"/>
                <a:gd name="connsiteY14" fmla="*/ 1818 h 1564058"/>
                <a:gd name="connsiteX0" fmla="*/ 423190 w 1300797"/>
                <a:gd name="connsiteY0" fmla="*/ 0 h 1569555"/>
                <a:gd name="connsiteX1" fmla="*/ 0 w 1300797"/>
                <a:gd name="connsiteY1" fmla="*/ 5497 h 1569555"/>
                <a:gd name="connsiteX2" fmla="*/ 216991 w 1300797"/>
                <a:gd name="connsiteY2" fmla="*/ 524010 h 1569555"/>
                <a:gd name="connsiteX3" fmla="*/ 296365 w 1300797"/>
                <a:gd name="connsiteY3" fmla="*/ 1111376 h 1569555"/>
                <a:gd name="connsiteX4" fmla="*/ 800025 w 1300797"/>
                <a:gd name="connsiteY4" fmla="*/ 1558951 h 1569555"/>
                <a:gd name="connsiteX5" fmla="*/ 773149 w 1300797"/>
                <a:gd name="connsiteY5" fmla="*/ 1303694 h 1569555"/>
                <a:gd name="connsiteX6" fmla="*/ 614065 w 1300797"/>
                <a:gd name="connsiteY6" fmla="*/ 1083373 h 1569555"/>
                <a:gd name="connsiteX7" fmla="*/ 641476 w 1300797"/>
                <a:gd name="connsiteY7" fmla="*/ 938140 h 1569555"/>
                <a:gd name="connsiteX8" fmla="*/ 1027161 w 1300797"/>
                <a:gd name="connsiteY8" fmla="*/ 1150126 h 1569555"/>
                <a:gd name="connsiteX9" fmla="*/ 1030567 w 1300797"/>
                <a:gd name="connsiteY9" fmla="*/ 1248320 h 1569555"/>
                <a:gd name="connsiteX10" fmla="*/ 1300797 w 1300797"/>
                <a:gd name="connsiteY10" fmla="*/ 1079657 h 1569555"/>
                <a:gd name="connsiteX11" fmla="*/ 1276805 w 1300797"/>
                <a:gd name="connsiteY11" fmla="*/ 970032 h 1569555"/>
                <a:gd name="connsiteX12" fmla="*/ 918243 w 1300797"/>
                <a:gd name="connsiteY12" fmla="*/ 539543 h 1569555"/>
                <a:gd name="connsiteX13" fmla="*/ 672954 w 1300797"/>
                <a:gd name="connsiteY13" fmla="*/ 360477 h 1569555"/>
                <a:gd name="connsiteX14" fmla="*/ 423190 w 130079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481712 w 1359319"/>
                <a:gd name="connsiteY0" fmla="*/ 0 h 1569555"/>
                <a:gd name="connsiteX1" fmla="*/ 0 w 1359319"/>
                <a:gd name="connsiteY1" fmla="*/ 173746 h 1569555"/>
                <a:gd name="connsiteX2" fmla="*/ 275513 w 1359319"/>
                <a:gd name="connsiteY2" fmla="*/ 524010 h 1569555"/>
                <a:gd name="connsiteX3" fmla="*/ 354887 w 1359319"/>
                <a:gd name="connsiteY3" fmla="*/ 1111376 h 1569555"/>
                <a:gd name="connsiteX4" fmla="*/ 858547 w 1359319"/>
                <a:gd name="connsiteY4" fmla="*/ 1558951 h 1569555"/>
                <a:gd name="connsiteX5" fmla="*/ 831671 w 1359319"/>
                <a:gd name="connsiteY5" fmla="*/ 1303694 h 1569555"/>
                <a:gd name="connsiteX6" fmla="*/ 672587 w 1359319"/>
                <a:gd name="connsiteY6" fmla="*/ 1083373 h 1569555"/>
                <a:gd name="connsiteX7" fmla="*/ 699998 w 1359319"/>
                <a:gd name="connsiteY7" fmla="*/ 938140 h 1569555"/>
                <a:gd name="connsiteX8" fmla="*/ 1085683 w 1359319"/>
                <a:gd name="connsiteY8" fmla="*/ 1150126 h 1569555"/>
                <a:gd name="connsiteX9" fmla="*/ 1089089 w 1359319"/>
                <a:gd name="connsiteY9" fmla="*/ 1248320 h 1569555"/>
                <a:gd name="connsiteX10" fmla="*/ 1359319 w 1359319"/>
                <a:gd name="connsiteY10" fmla="*/ 1079657 h 1569555"/>
                <a:gd name="connsiteX11" fmla="*/ 1335327 w 1359319"/>
                <a:gd name="connsiteY11" fmla="*/ 970032 h 1569555"/>
                <a:gd name="connsiteX12" fmla="*/ 976765 w 1359319"/>
                <a:gd name="connsiteY12" fmla="*/ 539543 h 1569555"/>
                <a:gd name="connsiteX13" fmla="*/ 731476 w 1359319"/>
                <a:gd name="connsiteY13" fmla="*/ 360477 h 1569555"/>
                <a:gd name="connsiteX14" fmla="*/ 481712 w 1359319"/>
                <a:gd name="connsiteY14" fmla="*/ 0 h 156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9319" h="1569555">
                  <a:moveTo>
                    <a:pt x="481712" y="0"/>
                  </a:moveTo>
                  <a:lnTo>
                    <a:pt x="0" y="173746"/>
                  </a:lnTo>
                  <a:cubicBezTo>
                    <a:pt x="156408" y="327895"/>
                    <a:pt x="235460" y="366520"/>
                    <a:pt x="275513" y="524010"/>
                  </a:cubicBezTo>
                  <a:cubicBezTo>
                    <a:pt x="305214" y="688403"/>
                    <a:pt x="276554" y="939924"/>
                    <a:pt x="354887" y="1111376"/>
                  </a:cubicBezTo>
                  <a:cubicBezTo>
                    <a:pt x="514114" y="1391429"/>
                    <a:pt x="819538" y="1558054"/>
                    <a:pt x="858547" y="1558951"/>
                  </a:cubicBezTo>
                  <a:cubicBezTo>
                    <a:pt x="918941" y="1614168"/>
                    <a:pt x="990000" y="1442526"/>
                    <a:pt x="831671" y="1303694"/>
                  </a:cubicBezTo>
                  <a:cubicBezTo>
                    <a:pt x="783217" y="1229194"/>
                    <a:pt x="691562" y="1180029"/>
                    <a:pt x="672587" y="1083373"/>
                  </a:cubicBezTo>
                  <a:cubicBezTo>
                    <a:pt x="664534" y="998822"/>
                    <a:pt x="629286" y="951447"/>
                    <a:pt x="699998" y="938140"/>
                  </a:cubicBezTo>
                  <a:cubicBezTo>
                    <a:pt x="772331" y="938959"/>
                    <a:pt x="999946" y="982285"/>
                    <a:pt x="1085683" y="1150126"/>
                  </a:cubicBezTo>
                  <a:cubicBezTo>
                    <a:pt x="1085248" y="1181184"/>
                    <a:pt x="1086375" y="1214348"/>
                    <a:pt x="1089089" y="1248320"/>
                  </a:cubicBezTo>
                  <a:lnTo>
                    <a:pt x="1359319" y="1079657"/>
                  </a:lnTo>
                  <a:cubicBezTo>
                    <a:pt x="1350276" y="1041053"/>
                    <a:pt x="1342018" y="1003838"/>
                    <a:pt x="1335327" y="970032"/>
                  </a:cubicBezTo>
                  <a:cubicBezTo>
                    <a:pt x="1258828" y="807882"/>
                    <a:pt x="1077407" y="641135"/>
                    <a:pt x="976765" y="539543"/>
                  </a:cubicBezTo>
                  <a:cubicBezTo>
                    <a:pt x="844384" y="437291"/>
                    <a:pt x="815539" y="414413"/>
                    <a:pt x="731476" y="360477"/>
                  </a:cubicBezTo>
                  <a:lnTo>
                    <a:pt x="481712" y="0"/>
                  </a:ln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33F3B83F-8DAB-40CB-A0B4-5E8DBE71ACCA}"/>
                </a:ext>
              </a:extLst>
            </p:cNvPr>
            <p:cNvSpPr/>
            <p:nvPr/>
          </p:nvSpPr>
          <p:spPr>
            <a:xfrm rot="2072551">
              <a:off x="9692852" y="-405650"/>
              <a:ext cx="1066637" cy="1146066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382"/>
                <a:gd name="connsiteY0" fmla="*/ 370911 h 968130"/>
                <a:gd name="connsiteX1" fmla="*/ 791382 w 791382"/>
                <a:gd name="connsiteY1" fmla="*/ 0 h 968130"/>
                <a:gd name="connsiteX2" fmla="*/ 791382 w 791382"/>
                <a:gd name="connsiteY2" fmla="*/ 968130 h 968130"/>
                <a:gd name="connsiteX3" fmla="*/ 13623 w 791382"/>
                <a:gd name="connsiteY3" fmla="*/ 968130 h 968130"/>
                <a:gd name="connsiteX4" fmla="*/ 0 w 791382"/>
                <a:gd name="connsiteY4" fmla="*/ 370911 h 968130"/>
                <a:gd name="connsiteX0" fmla="*/ 0 w 797009"/>
                <a:gd name="connsiteY0" fmla="*/ 545890 h 1143109"/>
                <a:gd name="connsiteX1" fmla="*/ 797009 w 797009"/>
                <a:gd name="connsiteY1" fmla="*/ 0 h 1143109"/>
                <a:gd name="connsiteX2" fmla="*/ 791382 w 797009"/>
                <a:gd name="connsiteY2" fmla="*/ 1143109 h 1143109"/>
                <a:gd name="connsiteX3" fmla="*/ 13623 w 797009"/>
                <a:gd name="connsiteY3" fmla="*/ 1143109 h 1143109"/>
                <a:gd name="connsiteX4" fmla="*/ 0 w 797009"/>
                <a:gd name="connsiteY4" fmla="*/ 545890 h 1143109"/>
                <a:gd name="connsiteX0" fmla="*/ 0 w 789665"/>
                <a:gd name="connsiteY0" fmla="*/ 805888 h 1143109"/>
                <a:gd name="connsiteX1" fmla="*/ 789665 w 789665"/>
                <a:gd name="connsiteY1" fmla="*/ 0 h 1143109"/>
                <a:gd name="connsiteX2" fmla="*/ 784038 w 789665"/>
                <a:gd name="connsiteY2" fmla="*/ 1143109 h 1143109"/>
                <a:gd name="connsiteX3" fmla="*/ 6279 w 789665"/>
                <a:gd name="connsiteY3" fmla="*/ 1143109 h 1143109"/>
                <a:gd name="connsiteX4" fmla="*/ 0 w 789665"/>
                <a:gd name="connsiteY4" fmla="*/ 805888 h 1143109"/>
                <a:gd name="connsiteX0" fmla="*/ 0 w 786044"/>
                <a:gd name="connsiteY0" fmla="*/ 537896 h 875117"/>
                <a:gd name="connsiteX1" fmla="*/ 786044 w 786044"/>
                <a:gd name="connsiteY1" fmla="*/ 0 h 875117"/>
                <a:gd name="connsiteX2" fmla="*/ 784038 w 786044"/>
                <a:gd name="connsiteY2" fmla="*/ 875117 h 875117"/>
                <a:gd name="connsiteX3" fmla="*/ 6279 w 786044"/>
                <a:gd name="connsiteY3" fmla="*/ 875117 h 875117"/>
                <a:gd name="connsiteX4" fmla="*/ 0 w 786044"/>
                <a:gd name="connsiteY4" fmla="*/ 537896 h 875117"/>
                <a:gd name="connsiteX0" fmla="*/ 0 w 784222"/>
                <a:gd name="connsiteY0" fmla="*/ 555319 h 892540"/>
                <a:gd name="connsiteX1" fmla="*/ 774722 w 784222"/>
                <a:gd name="connsiteY1" fmla="*/ 0 h 892540"/>
                <a:gd name="connsiteX2" fmla="*/ 784038 w 784222"/>
                <a:gd name="connsiteY2" fmla="*/ 892540 h 892540"/>
                <a:gd name="connsiteX3" fmla="*/ 6279 w 784222"/>
                <a:gd name="connsiteY3" fmla="*/ 892540 h 892540"/>
                <a:gd name="connsiteX4" fmla="*/ 0 w 784222"/>
                <a:gd name="connsiteY4" fmla="*/ 555319 h 8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2" h="892540">
                  <a:moveTo>
                    <a:pt x="0" y="555319"/>
                  </a:moveTo>
                  <a:lnTo>
                    <a:pt x="774722" y="0"/>
                  </a:lnTo>
                  <a:cubicBezTo>
                    <a:pt x="772846" y="381036"/>
                    <a:pt x="785914" y="511504"/>
                    <a:pt x="784038" y="892540"/>
                  </a:cubicBezTo>
                  <a:lnTo>
                    <a:pt x="6279" y="892540"/>
                  </a:lnTo>
                  <a:lnTo>
                    <a:pt x="0" y="555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8ACA60E-90EE-4C7B-8971-0BC2CDEB7F1A}"/>
              </a:ext>
            </a:extLst>
          </p:cNvPr>
          <p:cNvGrpSpPr/>
          <p:nvPr/>
        </p:nvGrpSpPr>
        <p:grpSpPr>
          <a:xfrm>
            <a:off x="1" y="2980095"/>
            <a:ext cx="3775596" cy="3896418"/>
            <a:chOff x="0" y="1284248"/>
            <a:chExt cx="5418857" cy="5592265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0BE67CB-54C6-42FA-AE25-6FC65FDE8786}"/>
                </a:ext>
              </a:extLst>
            </p:cNvPr>
            <p:cNvGrpSpPr/>
            <p:nvPr/>
          </p:nvGrpSpPr>
          <p:grpSpPr>
            <a:xfrm>
              <a:off x="287914" y="4307556"/>
              <a:ext cx="5033849" cy="2568957"/>
              <a:chOff x="2928021" y="5176367"/>
              <a:chExt cx="2660010" cy="1450149"/>
            </a:xfrm>
          </p:grpSpPr>
          <p:sp>
            <p:nvSpPr>
              <p:cNvPr id="18" name="Graphic 19">
                <a:extLst>
                  <a:ext uri="{FF2B5EF4-FFF2-40B4-BE49-F238E27FC236}">
                    <a16:creationId xmlns:a16="http://schemas.microsoft.com/office/drawing/2014/main" id="{1A867648-DC9A-4A75-B952-6DFA68E9EA66}"/>
                  </a:ext>
                </a:extLst>
              </p:cNvPr>
              <p:cNvSpPr/>
              <p:nvPr/>
            </p:nvSpPr>
            <p:spPr>
              <a:xfrm>
                <a:off x="4795790" y="5176367"/>
                <a:ext cx="792218" cy="1449693"/>
              </a:xfrm>
              <a:custGeom>
                <a:avLst/>
                <a:gdLst>
                  <a:gd name="connsiteX0" fmla="*/ 0 w 2432097"/>
                  <a:gd name="connsiteY0" fmla="*/ 0 h 4450535"/>
                  <a:gd name="connsiteX1" fmla="*/ 2432098 w 2432097"/>
                  <a:gd name="connsiteY1" fmla="*/ 0 h 4450535"/>
                  <a:gd name="connsiteX2" fmla="*/ 2432098 w 2432097"/>
                  <a:gd name="connsiteY2" fmla="*/ 4450536 h 4450535"/>
                  <a:gd name="connsiteX3" fmla="*/ 0 w 2432097"/>
                  <a:gd name="connsiteY3" fmla="*/ 4450536 h 445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2097" h="4450535">
                    <a:moveTo>
                      <a:pt x="0" y="0"/>
                    </a:moveTo>
                    <a:lnTo>
                      <a:pt x="2432098" y="0"/>
                    </a:lnTo>
                    <a:lnTo>
                      <a:pt x="2432098" y="4450536"/>
                    </a:lnTo>
                    <a:lnTo>
                      <a:pt x="0" y="4450536"/>
                    </a:ln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19">
                <a:extLst>
                  <a:ext uri="{FF2B5EF4-FFF2-40B4-BE49-F238E27FC236}">
                    <a16:creationId xmlns:a16="http://schemas.microsoft.com/office/drawing/2014/main" id="{744CB625-D955-472D-9C8B-407C64005C6A}"/>
                  </a:ext>
                </a:extLst>
              </p:cNvPr>
              <p:cNvSpPr/>
              <p:nvPr/>
            </p:nvSpPr>
            <p:spPr>
              <a:xfrm>
                <a:off x="5159120" y="5176367"/>
                <a:ext cx="428911" cy="1449898"/>
              </a:xfrm>
              <a:custGeom>
                <a:avLst/>
                <a:gdLst>
                  <a:gd name="connsiteX0" fmla="*/ 0 w 1316750"/>
                  <a:gd name="connsiteY0" fmla="*/ 0 h 4451165"/>
                  <a:gd name="connsiteX1" fmla="*/ 1316751 w 1316750"/>
                  <a:gd name="connsiteY1" fmla="*/ 0 h 4451165"/>
                  <a:gd name="connsiteX2" fmla="*/ 1316751 w 1316750"/>
                  <a:gd name="connsiteY2" fmla="*/ 4451166 h 4451165"/>
                  <a:gd name="connsiteX3" fmla="*/ 0 w 1316750"/>
                  <a:gd name="connsiteY3" fmla="*/ 4451166 h 445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750" h="4451165">
                    <a:moveTo>
                      <a:pt x="0" y="0"/>
                    </a:moveTo>
                    <a:lnTo>
                      <a:pt x="1316751" y="0"/>
                    </a:lnTo>
                    <a:lnTo>
                      <a:pt x="1316751" y="4451166"/>
                    </a:lnTo>
                    <a:lnTo>
                      <a:pt x="0" y="4451166"/>
                    </a:lnTo>
                    <a:close/>
                  </a:path>
                </a:pathLst>
              </a:custGeom>
              <a:solidFill>
                <a:srgbClr val="2E6E7A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9">
                <a:extLst>
                  <a:ext uri="{FF2B5EF4-FFF2-40B4-BE49-F238E27FC236}">
                    <a16:creationId xmlns:a16="http://schemas.microsoft.com/office/drawing/2014/main" id="{91125C43-11BF-4B52-93D5-43A2D2377C09}"/>
                  </a:ext>
                </a:extLst>
              </p:cNvPr>
              <p:cNvSpPr/>
              <p:nvPr/>
            </p:nvSpPr>
            <p:spPr>
              <a:xfrm>
                <a:off x="4194749" y="5463052"/>
                <a:ext cx="758048" cy="1163281"/>
              </a:xfrm>
              <a:custGeom>
                <a:avLst/>
                <a:gdLst>
                  <a:gd name="connsiteX0" fmla="*/ 0 w 2327194"/>
                  <a:gd name="connsiteY0" fmla="*/ 0 h 3571254"/>
                  <a:gd name="connsiteX1" fmla="*/ 2327194 w 2327194"/>
                  <a:gd name="connsiteY1" fmla="*/ 0 h 3571254"/>
                  <a:gd name="connsiteX2" fmla="*/ 2327194 w 2327194"/>
                  <a:gd name="connsiteY2" fmla="*/ 3571255 h 3571254"/>
                  <a:gd name="connsiteX3" fmla="*/ 0 w 2327194"/>
                  <a:gd name="connsiteY3" fmla="*/ 3571255 h 357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3571254">
                    <a:moveTo>
                      <a:pt x="0" y="0"/>
                    </a:moveTo>
                    <a:lnTo>
                      <a:pt x="2327194" y="0"/>
                    </a:lnTo>
                    <a:lnTo>
                      <a:pt x="2327194" y="3571255"/>
                    </a:lnTo>
                    <a:lnTo>
                      <a:pt x="0" y="3571255"/>
                    </a:ln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19">
                <a:extLst>
                  <a:ext uri="{FF2B5EF4-FFF2-40B4-BE49-F238E27FC236}">
                    <a16:creationId xmlns:a16="http://schemas.microsoft.com/office/drawing/2014/main" id="{A6AE9330-5968-4C30-A032-A96CD5C3852A}"/>
                  </a:ext>
                </a:extLst>
              </p:cNvPr>
              <p:cNvSpPr/>
              <p:nvPr/>
            </p:nvSpPr>
            <p:spPr>
              <a:xfrm>
                <a:off x="4542385" y="5463052"/>
                <a:ext cx="410389" cy="1163463"/>
              </a:xfrm>
              <a:custGeom>
                <a:avLst/>
                <a:gdLst>
                  <a:gd name="connsiteX0" fmla="*/ 0 w 1259886"/>
                  <a:gd name="connsiteY0" fmla="*/ 0 h 3571814"/>
                  <a:gd name="connsiteX1" fmla="*/ 1259887 w 1259886"/>
                  <a:gd name="connsiteY1" fmla="*/ 0 h 3571814"/>
                  <a:gd name="connsiteX2" fmla="*/ 1259887 w 1259886"/>
                  <a:gd name="connsiteY2" fmla="*/ 3571815 h 3571814"/>
                  <a:gd name="connsiteX3" fmla="*/ 0 w 1259886"/>
                  <a:gd name="connsiteY3" fmla="*/ 3571815 h 357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3571814">
                    <a:moveTo>
                      <a:pt x="0" y="0"/>
                    </a:moveTo>
                    <a:lnTo>
                      <a:pt x="1259887" y="0"/>
                    </a:lnTo>
                    <a:lnTo>
                      <a:pt x="1259887" y="3571815"/>
                    </a:lnTo>
                    <a:lnTo>
                      <a:pt x="0" y="3571815"/>
                    </a:lnTo>
                    <a:close/>
                  </a:path>
                </a:pathLst>
              </a:custGeom>
              <a:solidFill>
                <a:srgbClr val="2E6E7A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19">
                <a:extLst>
                  <a:ext uri="{FF2B5EF4-FFF2-40B4-BE49-F238E27FC236}">
                    <a16:creationId xmlns:a16="http://schemas.microsoft.com/office/drawing/2014/main" id="{88BD93D3-1EB5-4E6C-AB2A-C10EFC8A805B}"/>
                  </a:ext>
                </a:extLst>
              </p:cNvPr>
              <p:cNvSpPr/>
              <p:nvPr/>
            </p:nvSpPr>
            <p:spPr>
              <a:xfrm>
                <a:off x="3555956" y="5709089"/>
                <a:ext cx="758048" cy="917289"/>
              </a:xfrm>
              <a:custGeom>
                <a:avLst/>
                <a:gdLst>
                  <a:gd name="connsiteX0" fmla="*/ 0 w 2327194"/>
                  <a:gd name="connsiteY0" fmla="*/ 0 h 2816064"/>
                  <a:gd name="connsiteX1" fmla="*/ 2327194 w 2327194"/>
                  <a:gd name="connsiteY1" fmla="*/ 0 h 2816064"/>
                  <a:gd name="connsiteX2" fmla="*/ 2327194 w 2327194"/>
                  <a:gd name="connsiteY2" fmla="*/ 2816065 h 2816064"/>
                  <a:gd name="connsiteX3" fmla="*/ 0 w 2327194"/>
                  <a:gd name="connsiteY3" fmla="*/ 2816065 h 281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2816064">
                    <a:moveTo>
                      <a:pt x="0" y="0"/>
                    </a:moveTo>
                    <a:lnTo>
                      <a:pt x="2327194" y="0"/>
                    </a:lnTo>
                    <a:lnTo>
                      <a:pt x="2327194" y="2816065"/>
                    </a:lnTo>
                    <a:lnTo>
                      <a:pt x="0" y="2816065"/>
                    </a:ln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19">
                <a:extLst>
                  <a:ext uri="{FF2B5EF4-FFF2-40B4-BE49-F238E27FC236}">
                    <a16:creationId xmlns:a16="http://schemas.microsoft.com/office/drawing/2014/main" id="{EDB0169E-BE89-4D58-8CA8-1E3D76328934}"/>
                  </a:ext>
                </a:extLst>
              </p:cNvPr>
              <p:cNvSpPr/>
              <p:nvPr/>
            </p:nvSpPr>
            <p:spPr>
              <a:xfrm>
                <a:off x="3903592" y="5709089"/>
                <a:ext cx="410389" cy="917427"/>
              </a:xfrm>
              <a:custGeom>
                <a:avLst/>
                <a:gdLst>
                  <a:gd name="connsiteX0" fmla="*/ 0 w 1259886"/>
                  <a:gd name="connsiteY0" fmla="*/ 0 h 2816485"/>
                  <a:gd name="connsiteX1" fmla="*/ 1259887 w 1259886"/>
                  <a:gd name="connsiteY1" fmla="*/ 0 h 2816485"/>
                  <a:gd name="connsiteX2" fmla="*/ 1259887 w 1259886"/>
                  <a:gd name="connsiteY2" fmla="*/ 2816485 h 2816485"/>
                  <a:gd name="connsiteX3" fmla="*/ 1 w 1259886"/>
                  <a:gd name="connsiteY3" fmla="*/ 2816485 h 281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2816485">
                    <a:moveTo>
                      <a:pt x="0" y="0"/>
                    </a:moveTo>
                    <a:lnTo>
                      <a:pt x="1259887" y="0"/>
                    </a:lnTo>
                    <a:lnTo>
                      <a:pt x="1259887" y="2816485"/>
                    </a:lnTo>
                    <a:lnTo>
                      <a:pt x="1" y="2816485"/>
                    </a:lnTo>
                    <a:close/>
                  </a:path>
                </a:pathLst>
              </a:custGeom>
              <a:solidFill>
                <a:srgbClr val="2E6E7A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19">
                <a:extLst>
                  <a:ext uri="{FF2B5EF4-FFF2-40B4-BE49-F238E27FC236}">
                    <a16:creationId xmlns:a16="http://schemas.microsoft.com/office/drawing/2014/main" id="{2FEE6B10-CDA3-4AED-998C-A53C134A1AC5}"/>
                  </a:ext>
                </a:extLst>
              </p:cNvPr>
              <p:cNvSpPr/>
              <p:nvPr/>
            </p:nvSpPr>
            <p:spPr>
              <a:xfrm>
                <a:off x="2928021" y="5954670"/>
                <a:ext cx="758048" cy="671732"/>
              </a:xfrm>
              <a:custGeom>
                <a:avLst/>
                <a:gdLst>
                  <a:gd name="connsiteX0" fmla="*/ 0 w 2327194"/>
                  <a:gd name="connsiteY0" fmla="*/ 0 h 2062205"/>
                  <a:gd name="connsiteX1" fmla="*/ 2327195 w 2327194"/>
                  <a:gd name="connsiteY1" fmla="*/ 0 h 2062205"/>
                  <a:gd name="connsiteX2" fmla="*/ 2327195 w 2327194"/>
                  <a:gd name="connsiteY2" fmla="*/ 2062206 h 2062205"/>
                  <a:gd name="connsiteX3" fmla="*/ 0 w 2327194"/>
                  <a:gd name="connsiteY3" fmla="*/ 2062206 h 206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7194" h="2062205">
                    <a:moveTo>
                      <a:pt x="0" y="0"/>
                    </a:moveTo>
                    <a:lnTo>
                      <a:pt x="2327195" y="0"/>
                    </a:lnTo>
                    <a:lnTo>
                      <a:pt x="2327195" y="2062206"/>
                    </a:lnTo>
                    <a:lnTo>
                      <a:pt x="0" y="2062206"/>
                    </a:ln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19">
                <a:extLst>
                  <a:ext uri="{FF2B5EF4-FFF2-40B4-BE49-F238E27FC236}">
                    <a16:creationId xmlns:a16="http://schemas.microsoft.com/office/drawing/2014/main" id="{B64683BA-FCF0-4D8F-977B-6E1FC87DC018}"/>
                  </a:ext>
                </a:extLst>
              </p:cNvPr>
              <p:cNvSpPr/>
              <p:nvPr/>
            </p:nvSpPr>
            <p:spPr>
              <a:xfrm>
                <a:off x="3275657" y="5954670"/>
                <a:ext cx="410389" cy="671846"/>
              </a:xfrm>
              <a:custGeom>
                <a:avLst/>
                <a:gdLst>
                  <a:gd name="connsiteX0" fmla="*/ 0 w 1259886"/>
                  <a:gd name="connsiteY0" fmla="*/ 0 h 2062555"/>
                  <a:gd name="connsiteX1" fmla="*/ 1259886 w 1259886"/>
                  <a:gd name="connsiteY1" fmla="*/ 0 h 2062555"/>
                  <a:gd name="connsiteX2" fmla="*/ 1259886 w 1259886"/>
                  <a:gd name="connsiteY2" fmla="*/ 2062556 h 2062555"/>
                  <a:gd name="connsiteX3" fmla="*/ 0 w 1259886"/>
                  <a:gd name="connsiteY3" fmla="*/ 2062556 h 20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9886" h="2062555">
                    <a:moveTo>
                      <a:pt x="0" y="0"/>
                    </a:moveTo>
                    <a:lnTo>
                      <a:pt x="1259886" y="0"/>
                    </a:lnTo>
                    <a:lnTo>
                      <a:pt x="1259886" y="2062556"/>
                    </a:lnTo>
                    <a:lnTo>
                      <a:pt x="0" y="2062556"/>
                    </a:lnTo>
                    <a:close/>
                  </a:path>
                </a:pathLst>
              </a:custGeom>
              <a:solidFill>
                <a:srgbClr val="2E6E7A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3E65EAF-9E03-4245-BEA7-086EB340548A}"/>
                </a:ext>
              </a:extLst>
            </p:cNvPr>
            <p:cNvSpPr/>
            <p:nvPr/>
          </p:nvSpPr>
          <p:spPr>
            <a:xfrm>
              <a:off x="0" y="3060425"/>
              <a:ext cx="5418857" cy="3124506"/>
            </a:xfrm>
            <a:custGeom>
              <a:avLst/>
              <a:gdLst>
                <a:gd name="connsiteX0" fmla="*/ 6992040 w 6992103"/>
                <a:gd name="connsiteY0" fmla="*/ 5540 h 4031638"/>
                <a:gd name="connsiteX1" fmla="*/ 6241799 w 6992103"/>
                <a:gd name="connsiteY1" fmla="*/ 1429482 h 4031638"/>
                <a:gd name="connsiteX2" fmla="*/ 6228681 w 6992103"/>
                <a:gd name="connsiteY2" fmla="*/ 1452215 h 4031638"/>
                <a:gd name="connsiteX3" fmla="*/ 6078595 w 6992103"/>
                <a:gd name="connsiteY3" fmla="*/ 806213 h 4031638"/>
                <a:gd name="connsiteX4" fmla="*/ 2114072 w 6992103"/>
                <a:gd name="connsiteY4" fmla="*/ 3397480 h 4031638"/>
                <a:gd name="connsiteX5" fmla="*/ 2062176 w 6992103"/>
                <a:gd name="connsiteY5" fmla="*/ 3399709 h 4031638"/>
                <a:gd name="connsiteX6" fmla="*/ 1147776 w 6992103"/>
                <a:gd name="connsiteY6" fmla="*/ 2930474 h 4031638"/>
                <a:gd name="connsiteX7" fmla="*/ 1096834 w 6992103"/>
                <a:gd name="connsiteY7" fmla="*/ 2937606 h 4031638"/>
                <a:gd name="connsiteX8" fmla="*/ 9615 w 6992103"/>
                <a:gd name="connsiteY8" fmla="*/ 4031638 h 4031638"/>
                <a:gd name="connsiteX9" fmla="*/ 0 w 6992103"/>
                <a:gd name="connsiteY9" fmla="*/ 4023105 h 4031638"/>
                <a:gd name="connsiteX10" fmla="*/ 1134149 w 6992103"/>
                <a:gd name="connsiteY10" fmla="*/ 2627627 h 4031638"/>
                <a:gd name="connsiteX11" fmla="*/ 1172864 w 6992103"/>
                <a:gd name="connsiteY11" fmla="*/ 2620686 h 4031638"/>
                <a:gd name="connsiteX12" fmla="*/ 1991685 w 6992103"/>
                <a:gd name="connsiteY12" fmla="*/ 3053370 h 4031638"/>
                <a:gd name="connsiteX13" fmla="*/ 2086309 w 6992103"/>
                <a:gd name="connsiteY13" fmla="*/ 3048531 h 4031638"/>
                <a:gd name="connsiteX14" fmla="*/ 5848530 w 6992103"/>
                <a:gd name="connsiteY14" fmla="*/ 473438 h 4031638"/>
                <a:gd name="connsiteX15" fmla="*/ 5264231 w 6992103"/>
                <a:gd name="connsiteY15" fmla="*/ 258273 h 4031638"/>
                <a:gd name="connsiteX16" fmla="*/ 5264550 w 6992103"/>
                <a:gd name="connsiteY16" fmla="*/ 253752 h 4031638"/>
                <a:gd name="connsiteX17" fmla="*/ 6992104 w 6992103"/>
                <a:gd name="connsiteY17" fmla="*/ 0 h 4031638"/>
                <a:gd name="connsiteX18" fmla="*/ 6992040 w 6992103"/>
                <a:gd name="connsiteY18" fmla="*/ 5540 h 403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92103" h="4031638">
                  <a:moveTo>
                    <a:pt x="6992040" y="5540"/>
                  </a:moveTo>
                  <a:cubicBezTo>
                    <a:pt x="6955616" y="63740"/>
                    <a:pt x="6459319" y="1015073"/>
                    <a:pt x="6241799" y="1429482"/>
                  </a:cubicBezTo>
                  <a:cubicBezTo>
                    <a:pt x="6238488" y="1435786"/>
                    <a:pt x="6234667" y="1441835"/>
                    <a:pt x="6228681" y="1452215"/>
                  </a:cubicBezTo>
                  <a:cubicBezTo>
                    <a:pt x="6178249" y="1235077"/>
                    <a:pt x="6128836" y="1022396"/>
                    <a:pt x="6078595" y="806213"/>
                  </a:cubicBezTo>
                  <a:cubicBezTo>
                    <a:pt x="6020585" y="843973"/>
                    <a:pt x="2270017" y="3294387"/>
                    <a:pt x="2114072" y="3397480"/>
                  </a:cubicBezTo>
                  <a:cubicBezTo>
                    <a:pt x="2095415" y="3409833"/>
                    <a:pt x="2081661" y="3409706"/>
                    <a:pt x="2062176" y="3399709"/>
                  </a:cubicBezTo>
                  <a:cubicBezTo>
                    <a:pt x="1757546" y="3243000"/>
                    <a:pt x="1452342" y="3087310"/>
                    <a:pt x="1147776" y="2930474"/>
                  </a:cubicBezTo>
                  <a:cubicBezTo>
                    <a:pt x="1126571" y="2919521"/>
                    <a:pt x="1114600" y="2919840"/>
                    <a:pt x="1096834" y="2937606"/>
                  </a:cubicBezTo>
                  <a:cubicBezTo>
                    <a:pt x="756163" y="3278913"/>
                    <a:pt x="30820" y="4007696"/>
                    <a:pt x="9615" y="4031638"/>
                  </a:cubicBezTo>
                  <a:cubicBezTo>
                    <a:pt x="6431" y="4028772"/>
                    <a:pt x="3184" y="4025971"/>
                    <a:pt x="0" y="4023105"/>
                  </a:cubicBezTo>
                  <a:cubicBezTo>
                    <a:pt x="9042" y="4011453"/>
                    <a:pt x="765460" y="3081452"/>
                    <a:pt x="1134149" y="2627627"/>
                  </a:cubicBezTo>
                  <a:cubicBezTo>
                    <a:pt x="1147075" y="2611644"/>
                    <a:pt x="1156499" y="2612026"/>
                    <a:pt x="1172864" y="2620686"/>
                  </a:cubicBezTo>
                  <a:cubicBezTo>
                    <a:pt x="1445784" y="2764914"/>
                    <a:pt x="1719403" y="2907869"/>
                    <a:pt x="1991685" y="3053370"/>
                  </a:cubicBezTo>
                  <a:cubicBezTo>
                    <a:pt x="2027790" y="3072664"/>
                    <a:pt x="2051669" y="3072473"/>
                    <a:pt x="2086309" y="3048531"/>
                  </a:cubicBezTo>
                  <a:cubicBezTo>
                    <a:pt x="2421823" y="2816747"/>
                    <a:pt x="5838597" y="480760"/>
                    <a:pt x="5848530" y="473438"/>
                  </a:cubicBezTo>
                  <a:cubicBezTo>
                    <a:pt x="5651514" y="400910"/>
                    <a:pt x="5457873" y="329591"/>
                    <a:pt x="5264231" y="258273"/>
                  </a:cubicBezTo>
                  <a:cubicBezTo>
                    <a:pt x="5264359" y="256745"/>
                    <a:pt x="5264422" y="255281"/>
                    <a:pt x="5264550" y="253752"/>
                  </a:cubicBezTo>
                  <a:cubicBezTo>
                    <a:pt x="5341662" y="242481"/>
                    <a:pt x="6935176" y="8851"/>
                    <a:pt x="6992104" y="0"/>
                  </a:cubicBezTo>
                  <a:cubicBezTo>
                    <a:pt x="6992040" y="1910"/>
                    <a:pt x="6992040" y="3693"/>
                    <a:pt x="6992040" y="5540"/>
                  </a:cubicBezTo>
                  <a:close/>
                </a:path>
              </a:pathLst>
            </a:custGeom>
            <a:solidFill>
              <a:srgbClr val="6ECB66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A590B9D4-403E-4AE9-8EA5-314AF16FB1C1}"/>
                </a:ext>
              </a:extLst>
            </p:cNvPr>
            <p:cNvGrpSpPr/>
            <p:nvPr/>
          </p:nvGrpSpPr>
          <p:grpSpPr>
            <a:xfrm>
              <a:off x="1221937" y="1284248"/>
              <a:ext cx="2210082" cy="3682103"/>
              <a:chOff x="1363370" y="1593440"/>
              <a:chExt cx="2402231" cy="4002233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7EC9157D-CDAB-459C-86A6-CBF20FF7CE1F}"/>
                  </a:ext>
                </a:extLst>
              </p:cNvPr>
              <p:cNvSpPr/>
              <p:nvPr/>
            </p:nvSpPr>
            <p:spPr>
              <a:xfrm>
                <a:off x="1582434" y="1819262"/>
                <a:ext cx="670068" cy="893995"/>
              </a:xfrm>
              <a:custGeom>
                <a:avLst/>
                <a:gdLst>
                  <a:gd name="connsiteX0" fmla="*/ 599964 w 864607"/>
                  <a:gd name="connsiteY0" fmla="*/ 1103711 h 1153547"/>
                  <a:gd name="connsiteX1" fmla="*/ 544629 w 864607"/>
                  <a:gd name="connsiteY1" fmla="*/ 1139689 h 1153547"/>
                  <a:gd name="connsiteX2" fmla="*/ 506296 w 864607"/>
                  <a:gd name="connsiteY2" fmla="*/ 1125744 h 1153547"/>
                  <a:gd name="connsiteX3" fmla="*/ 497062 w 864607"/>
                  <a:gd name="connsiteY3" fmla="*/ 1116001 h 1153547"/>
                  <a:gd name="connsiteX4" fmla="*/ 440454 w 864607"/>
                  <a:gd name="connsiteY4" fmla="*/ 1094860 h 1153547"/>
                  <a:gd name="connsiteX5" fmla="*/ 296671 w 864607"/>
                  <a:gd name="connsiteY5" fmla="*/ 1147521 h 1153547"/>
                  <a:gd name="connsiteX6" fmla="*/ 257255 w 864607"/>
                  <a:gd name="connsiteY6" fmla="*/ 1129883 h 1153547"/>
                  <a:gd name="connsiteX7" fmla="*/ 182435 w 864607"/>
                  <a:gd name="connsiteY7" fmla="*/ 927199 h 1153547"/>
                  <a:gd name="connsiteX8" fmla="*/ 147859 w 864607"/>
                  <a:gd name="connsiteY8" fmla="*/ 853270 h 1153547"/>
                  <a:gd name="connsiteX9" fmla="*/ 64951 w 864607"/>
                  <a:gd name="connsiteY9" fmla="*/ 856072 h 1153547"/>
                  <a:gd name="connsiteX10" fmla="*/ 23434 w 864607"/>
                  <a:gd name="connsiteY10" fmla="*/ 817675 h 1153547"/>
                  <a:gd name="connsiteX11" fmla="*/ 1020 w 864607"/>
                  <a:gd name="connsiteY11" fmla="*/ 734067 h 1153547"/>
                  <a:gd name="connsiteX12" fmla="*/ 89403 w 864607"/>
                  <a:gd name="connsiteY12" fmla="*/ 711780 h 1153547"/>
                  <a:gd name="connsiteX13" fmla="*/ 132640 w 864607"/>
                  <a:gd name="connsiteY13" fmla="*/ 754444 h 1153547"/>
                  <a:gd name="connsiteX14" fmla="*/ 164224 w 864607"/>
                  <a:gd name="connsiteY14" fmla="*/ 752215 h 1153547"/>
                  <a:gd name="connsiteX15" fmla="*/ 157410 w 864607"/>
                  <a:gd name="connsiteY15" fmla="*/ 716365 h 1153547"/>
                  <a:gd name="connsiteX16" fmla="*/ 96216 w 864607"/>
                  <a:gd name="connsiteY16" fmla="*/ 560229 h 1153547"/>
                  <a:gd name="connsiteX17" fmla="*/ 30056 w 864607"/>
                  <a:gd name="connsiteY17" fmla="*/ 391294 h 1153547"/>
                  <a:gd name="connsiteX18" fmla="*/ 71383 w 864607"/>
                  <a:gd name="connsiteY18" fmla="*/ 267443 h 1153547"/>
                  <a:gd name="connsiteX19" fmla="*/ 364296 w 864607"/>
                  <a:gd name="connsiteY19" fmla="*/ 127354 h 1153547"/>
                  <a:gd name="connsiteX20" fmla="*/ 510753 w 864607"/>
                  <a:gd name="connsiteY20" fmla="*/ 0 h 1153547"/>
                  <a:gd name="connsiteX21" fmla="*/ 617667 w 864607"/>
                  <a:gd name="connsiteY21" fmla="*/ 229046 h 1153547"/>
                  <a:gd name="connsiteX22" fmla="*/ 704904 w 864607"/>
                  <a:gd name="connsiteY22" fmla="*/ 482862 h 1153547"/>
                  <a:gd name="connsiteX23" fmla="*/ 861167 w 864607"/>
                  <a:gd name="connsiteY23" fmla="*/ 906759 h 1153547"/>
                  <a:gd name="connsiteX24" fmla="*/ 843019 w 864607"/>
                  <a:gd name="connsiteY24" fmla="*/ 946812 h 1153547"/>
                  <a:gd name="connsiteX25" fmla="*/ 614101 w 864607"/>
                  <a:gd name="connsiteY25" fmla="*/ 1030610 h 1153547"/>
                  <a:gd name="connsiteX26" fmla="*/ 590859 w 864607"/>
                  <a:gd name="connsiteY26" fmla="*/ 1080788 h 1153547"/>
                  <a:gd name="connsiteX27" fmla="*/ 599964 w 864607"/>
                  <a:gd name="connsiteY27" fmla="*/ 1103711 h 115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607" h="1153547">
                    <a:moveTo>
                      <a:pt x="599964" y="1103711"/>
                    </a:moveTo>
                    <a:cubicBezTo>
                      <a:pt x="600028" y="1162167"/>
                      <a:pt x="600092" y="1162039"/>
                      <a:pt x="544629" y="1139689"/>
                    </a:cubicBezTo>
                    <a:cubicBezTo>
                      <a:pt x="532021" y="1134595"/>
                      <a:pt x="519095" y="1130392"/>
                      <a:pt x="506296" y="1125744"/>
                    </a:cubicBezTo>
                    <a:cubicBezTo>
                      <a:pt x="503175" y="1122496"/>
                      <a:pt x="499227" y="1119758"/>
                      <a:pt x="497062" y="1116001"/>
                    </a:cubicBezTo>
                    <a:cubicBezTo>
                      <a:pt x="477132" y="1080533"/>
                      <a:pt x="477386" y="1080979"/>
                      <a:pt x="440454" y="1094860"/>
                    </a:cubicBezTo>
                    <a:cubicBezTo>
                      <a:pt x="392632" y="1112817"/>
                      <a:pt x="344365" y="1129373"/>
                      <a:pt x="296671" y="1147521"/>
                    </a:cubicBezTo>
                    <a:cubicBezTo>
                      <a:pt x="276422" y="1155226"/>
                      <a:pt x="265088" y="1151915"/>
                      <a:pt x="257255" y="1129883"/>
                    </a:cubicBezTo>
                    <a:cubicBezTo>
                      <a:pt x="233249" y="1062003"/>
                      <a:pt x="207460" y="994760"/>
                      <a:pt x="182435" y="927199"/>
                    </a:cubicBezTo>
                    <a:cubicBezTo>
                      <a:pt x="178041" y="915292"/>
                      <a:pt x="166962" y="891476"/>
                      <a:pt x="147859" y="853270"/>
                    </a:cubicBezTo>
                    <a:cubicBezTo>
                      <a:pt x="135123" y="866006"/>
                      <a:pt x="77814" y="872373"/>
                      <a:pt x="64951" y="856072"/>
                    </a:cubicBezTo>
                    <a:cubicBezTo>
                      <a:pt x="51006" y="843337"/>
                      <a:pt x="36042" y="831620"/>
                      <a:pt x="23434" y="817675"/>
                    </a:cubicBezTo>
                    <a:cubicBezTo>
                      <a:pt x="2038" y="793987"/>
                      <a:pt x="-2355" y="764887"/>
                      <a:pt x="1020" y="734067"/>
                    </a:cubicBezTo>
                    <a:cubicBezTo>
                      <a:pt x="20186" y="708342"/>
                      <a:pt x="57692" y="698790"/>
                      <a:pt x="89403" y="711780"/>
                    </a:cubicBezTo>
                    <a:cubicBezTo>
                      <a:pt x="103030" y="717384"/>
                      <a:pt x="121687" y="744510"/>
                      <a:pt x="132640" y="754444"/>
                    </a:cubicBezTo>
                    <a:cubicBezTo>
                      <a:pt x="139835" y="761002"/>
                      <a:pt x="153080" y="759665"/>
                      <a:pt x="164224" y="752215"/>
                    </a:cubicBezTo>
                    <a:cubicBezTo>
                      <a:pt x="177086" y="743682"/>
                      <a:pt x="161103" y="725789"/>
                      <a:pt x="157410" y="716365"/>
                    </a:cubicBezTo>
                    <a:cubicBezTo>
                      <a:pt x="137033" y="664277"/>
                      <a:pt x="116211" y="612444"/>
                      <a:pt x="96216" y="560229"/>
                    </a:cubicBezTo>
                    <a:cubicBezTo>
                      <a:pt x="74630" y="503748"/>
                      <a:pt x="50242" y="448349"/>
                      <a:pt x="30056" y="391294"/>
                    </a:cubicBezTo>
                    <a:cubicBezTo>
                      <a:pt x="15156" y="349077"/>
                      <a:pt x="20441" y="286546"/>
                      <a:pt x="71383" y="267443"/>
                    </a:cubicBezTo>
                    <a:cubicBezTo>
                      <a:pt x="155563" y="235859"/>
                      <a:pt x="288330" y="176385"/>
                      <a:pt x="364296" y="127354"/>
                    </a:cubicBezTo>
                    <a:cubicBezTo>
                      <a:pt x="415238" y="101883"/>
                      <a:pt x="478915" y="50942"/>
                      <a:pt x="510753" y="0"/>
                    </a:cubicBezTo>
                    <a:cubicBezTo>
                      <a:pt x="529856" y="50942"/>
                      <a:pt x="593533" y="184663"/>
                      <a:pt x="617667" y="229046"/>
                    </a:cubicBezTo>
                    <a:cubicBezTo>
                      <a:pt x="639126" y="316283"/>
                      <a:pt x="674275" y="398808"/>
                      <a:pt x="704904" y="482862"/>
                    </a:cubicBezTo>
                    <a:cubicBezTo>
                      <a:pt x="756482" y="624352"/>
                      <a:pt x="809206" y="765460"/>
                      <a:pt x="861167" y="906759"/>
                    </a:cubicBezTo>
                    <a:cubicBezTo>
                      <a:pt x="867980" y="925225"/>
                      <a:pt x="866006" y="938788"/>
                      <a:pt x="843019" y="946812"/>
                    </a:cubicBezTo>
                    <a:cubicBezTo>
                      <a:pt x="766288" y="973619"/>
                      <a:pt x="690322" y="1002465"/>
                      <a:pt x="614101" y="1030610"/>
                    </a:cubicBezTo>
                    <a:cubicBezTo>
                      <a:pt x="573793" y="1045511"/>
                      <a:pt x="574430" y="1040162"/>
                      <a:pt x="590859" y="1080788"/>
                    </a:cubicBezTo>
                    <a:cubicBezTo>
                      <a:pt x="593979" y="1088429"/>
                      <a:pt x="596908" y="1096070"/>
                      <a:pt x="599964" y="1103711"/>
                    </a:cubicBezTo>
                    <a:close/>
                  </a:path>
                </a:pathLst>
              </a:custGeom>
              <a:solidFill>
                <a:srgbClr val="FEC8B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76CA53E7-A484-4E72-932E-1B826E1DA63A}"/>
                  </a:ext>
                </a:extLst>
              </p:cNvPr>
              <p:cNvSpPr/>
              <p:nvPr/>
            </p:nvSpPr>
            <p:spPr>
              <a:xfrm rot="20516841">
                <a:off x="1776422" y="2183865"/>
                <a:ext cx="62774" cy="111829"/>
              </a:xfrm>
              <a:custGeom>
                <a:avLst/>
                <a:gdLst>
                  <a:gd name="connsiteX0" fmla="*/ 80999 w 80999"/>
                  <a:gd name="connsiteY0" fmla="*/ 72148 h 144296"/>
                  <a:gd name="connsiteX1" fmla="*/ 40500 w 80999"/>
                  <a:gd name="connsiteY1" fmla="*/ 144296 h 144296"/>
                  <a:gd name="connsiteX2" fmla="*/ 0 w 80999"/>
                  <a:gd name="connsiteY2" fmla="*/ 72148 h 144296"/>
                  <a:gd name="connsiteX3" fmla="*/ 40500 w 80999"/>
                  <a:gd name="connsiteY3" fmla="*/ 0 h 144296"/>
                  <a:gd name="connsiteX4" fmla="*/ 80999 w 80999"/>
                  <a:gd name="connsiteY4" fmla="*/ 72148 h 1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99" h="144296">
                    <a:moveTo>
                      <a:pt x="80999" y="72148"/>
                    </a:moveTo>
                    <a:cubicBezTo>
                      <a:pt x="80999" y="111994"/>
                      <a:pt x="62867" y="144296"/>
                      <a:pt x="40500" y="144296"/>
                    </a:cubicBezTo>
                    <a:cubicBezTo>
                      <a:pt x="18132" y="144296"/>
                      <a:pt x="0" y="111994"/>
                      <a:pt x="0" y="72148"/>
                    </a:cubicBezTo>
                    <a:cubicBezTo>
                      <a:pt x="0" y="32302"/>
                      <a:pt x="18132" y="0"/>
                      <a:pt x="40500" y="0"/>
                    </a:cubicBezTo>
                    <a:cubicBezTo>
                      <a:pt x="62867" y="0"/>
                      <a:pt x="80999" y="32302"/>
                      <a:pt x="80999" y="72148"/>
                    </a:cubicBezTo>
                    <a:close/>
                  </a:path>
                </a:pathLst>
              </a:custGeom>
              <a:solidFill>
                <a:srgbClr val="52272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39B7DDA7-68B3-48FA-A5F3-452F4B661434}"/>
                  </a:ext>
                </a:extLst>
              </p:cNvPr>
              <p:cNvSpPr/>
              <p:nvPr/>
            </p:nvSpPr>
            <p:spPr>
              <a:xfrm rot="20516841">
                <a:off x="1995047" y="2105610"/>
                <a:ext cx="62774" cy="111829"/>
              </a:xfrm>
              <a:custGeom>
                <a:avLst/>
                <a:gdLst>
                  <a:gd name="connsiteX0" fmla="*/ 80999 w 80999"/>
                  <a:gd name="connsiteY0" fmla="*/ 72148 h 144296"/>
                  <a:gd name="connsiteX1" fmla="*/ 40500 w 80999"/>
                  <a:gd name="connsiteY1" fmla="*/ 144296 h 144296"/>
                  <a:gd name="connsiteX2" fmla="*/ 0 w 80999"/>
                  <a:gd name="connsiteY2" fmla="*/ 72148 h 144296"/>
                  <a:gd name="connsiteX3" fmla="*/ 40500 w 80999"/>
                  <a:gd name="connsiteY3" fmla="*/ 0 h 144296"/>
                  <a:gd name="connsiteX4" fmla="*/ 80999 w 80999"/>
                  <a:gd name="connsiteY4" fmla="*/ 72148 h 1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99" h="144296">
                    <a:moveTo>
                      <a:pt x="80999" y="72148"/>
                    </a:moveTo>
                    <a:cubicBezTo>
                      <a:pt x="80999" y="111994"/>
                      <a:pt x="62867" y="144296"/>
                      <a:pt x="40500" y="144296"/>
                    </a:cubicBezTo>
                    <a:cubicBezTo>
                      <a:pt x="18132" y="144296"/>
                      <a:pt x="0" y="111994"/>
                      <a:pt x="0" y="72148"/>
                    </a:cubicBezTo>
                    <a:cubicBezTo>
                      <a:pt x="0" y="32302"/>
                      <a:pt x="18133" y="0"/>
                      <a:pt x="40500" y="0"/>
                    </a:cubicBezTo>
                    <a:cubicBezTo>
                      <a:pt x="62867" y="0"/>
                      <a:pt x="80999" y="32302"/>
                      <a:pt x="80999" y="72148"/>
                    </a:cubicBezTo>
                    <a:close/>
                  </a:path>
                </a:pathLst>
              </a:custGeom>
              <a:solidFill>
                <a:srgbClr val="52272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C582FDF0-E68F-47C6-BA44-1BA9D7955C9C}"/>
                  </a:ext>
                </a:extLst>
              </p:cNvPr>
              <p:cNvSpPr/>
              <p:nvPr/>
            </p:nvSpPr>
            <p:spPr>
              <a:xfrm>
                <a:off x="1363370" y="2674635"/>
                <a:ext cx="1569037" cy="1420600"/>
              </a:xfrm>
              <a:custGeom>
                <a:avLst/>
                <a:gdLst>
                  <a:gd name="connsiteX0" fmla="*/ 882628 w 2024573"/>
                  <a:gd name="connsiteY0" fmla="*/ 0 h 1833040"/>
                  <a:gd name="connsiteX1" fmla="*/ 936626 w 2024573"/>
                  <a:gd name="connsiteY1" fmla="*/ 26235 h 1833040"/>
                  <a:gd name="connsiteX2" fmla="*/ 976997 w 2024573"/>
                  <a:gd name="connsiteY2" fmla="*/ 27699 h 1833040"/>
                  <a:gd name="connsiteX3" fmla="*/ 1109508 w 2024573"/>
                  <a:gd name="connsiteY3" fmla="*/ 23560 h 1833040"/>
                  <a:gd name="connsiteX4" fmla="*/ 1263670 w 2024573"/>
                  <a:gd name="connsiteY4" fmla="*/ 47949 h 1833040"/>
                  <a:gd name="connsiteX5" fmla="*/ 1561996 w 2024573"/>
                  <a:gd name="connsiteY5" fmla="*/ 134677 h 1833040"/>
                  <a:gd name="connsiteX6" fmla="*/ 2012001 w 2024573"/>
                  <a:gd name="connsiteY6" fmla="*/ 598626 h 1833040"/>
                  <a:gd name="connsiteX7" fmla="*/ 2021489 w 2024573"/>
                  <a:gd name="connsiteY7" fmla="*/ 675994 h 1833040"/>
                  <a:gd name="connsiteX8" fmla="*/ 2003659 w 2024573"/>
                  <a:gd name="connsiteY8" fmla="*/ 674338 h 1833040"/>
                  <a:gd name="connsiteX9" fmla="*/ 1846950 w 2024573"/>
                  <a:gd name="connsiteY9" fmla="*/ 653389 h 1833040"/>
                  <a:gd name="connsiteX10" fmla="*/ 1826637 w 2024573"/>
                  <a:gd name="connsiteY10" fmla="*/ 626071 h 1833040"/>
                  <a:gd name="connsiteX11" fmla="*/ 1513156 w 2024573"/>
                  <a:gd name="connsiteY11" fmla="*/ 315965 h 1833040"/>
                  <a:gd name="connsiteX12" fmla="*/ 1244058 w 2024573"/>
                  <a:gd name="connsiteY12" fmla="*/ 242100 h 1833040"/>
                  <a:gd name="connsiteX13" fmla="*/ 1208590 w 2024573"/>
                  <a:gd name="connsiteY13" fmla="*/ 284126 h 1833040"/>
                  <a:gd name="connsiteX14" fmla="*/ 1301940 w 2024573"/>
                  <a:gd name="connsiteY14" fmla="*/ 599836 h 1833040"/>
                  <a:gd name="connsiteX15" fmla="*/ 1595809 w 2024573"/>
                  <a:gd name="connsiteY15" fmla="*/ 1201519 h 1833040"/>
                  <a:gd name="connsiteX16" fmla="*/ 1589441 w 2024573"/>
                  <a:gd name="connsiteY16" fmla="*/ 1220622 h 1833040"/>
                  <a:gd name="connsiteX17" fmla="*/ 1228457 w 2024573"/>
                  <a:gd name="connsiteY17" fmla="*/ 1335049 h 1833040"/>
                  <a:gd name="connsiteX18" fmla="*/ 1037872 w 2024573"/>
                  <a:gd name="connsiteY18" fmla="*/ 1458009 h 1833040"/>
                  <a:gd name="connsiteX19" fmla="*/ 998711 w 2024573"/>
                  <a:gd name="connsiteY19" fmla="*/ 1480870 h 1833040"/>
                  <a:gd name="connsiteX20" fmla="*/ 906889 w 2024573"/>
                  <a:gd name="connsiteY20" fmla="*/ 1322569 h 1833040"/>
                  <a:gd name="connsiteX21" fmla="*/ 745022 w 2024573"/>
                  <a:gd name="connsiteY21" fmla="*/ 1006540 h 1833040"/>
                  <a:gd name="connsiteX22" fmla="*/ 580927 w 2024573"/>
                  <a:gd name="connsiteY22" fmla="*/ 633139 h 1833040"/>
                  <a:gd name="connsiteX23" fmla="*/ 521962 w 2024573"/>
                  <a:gd name="connsiteY23" fmla="*/ 471527 h 1833040"/>
                  <a:gd name="connsiteX24" fmla="*/ 493180 w 2024573"/>
                  <a:gd name="connsiteY24" fmla="*/ 463631 h 1833040"/>
                  <a:gd name="connsiteX25" fmla="*/ 283237 w 2024573"/>
                  <a:gd name="connsiteY25" fmla="*/ 728400 h 1833040"/>
                  <a:gd name="connsiteX26" fmla="*/ 180590 w 2024573"/>
                  <a:gd name="connsiteY26" fmla="*/ 1121796 h 1833040"/>
                  <a:gd name="connsiteX27" fmla="*/ 294381 w 2024573"/>
                  <a:gd name="connsiteY27" fmla="*/ 1590840 h 1833040"/>
                  <a:gd name="connsiteX28" fmla="*/ 343539 w 2024573"/>
                  <a:gd name="connsiteY28" fmla="*/ 1726917 h 1833040"/>
                  <a:gd name="connsiteX29" fmla="*/ 332269 w 2024573"/>
                  <a:gd name="connsiteY29" fmla="*/ 1771809 h 1833040"/>
                  <a:gd name="connsiteX30" fmla="*/ 182946 w 2024573"/>
                  <a:gd name="connsiteY30" fmla="*/ 1833003 h 1833040"/>
                  <a:gd name="connsiteX31" fmla="*/ 162824 w 2024573"/>
                  <a:gd name="connsiteY31" fmla="*/ 1821286 h 1833040"/>
                  <a:gd name="connsiteX32" fmla="*/ 128248 w 2024573"/>
                  <a:gd name="connsiteY32" fmla="*/ 1785882 h 1833040"/>
                  <a:gd name="connsiteX33" fmla="*/ 958 w 2024573"/>
                  <a:gd name="connsiteY33" fmla="*/ 1209479 h 1833040"/>
                  <a:gd name="connsiteX34" fmla="*/ 66418 w 2024573"/>
                  <a:gd name="connsiteY34" fmla="*/ 737187 h 1833040"/>
                  <a:gd name="connsiteX35" fmla="*/ 336598 w 2024573"/>
                  <a:gd name="connsiteY35" fmla="*/ 346148 h 1833040"/>
                  <a:gd name="connsiteX36" fmla="*/ 664853 w 2024573"/>
                  <a:gd name="connsiteY36" fmla="*/ 141808 h 1833040"/>
                  <a:gd name="connsiteX37" fmla="*/ 739737 w 2024573"/>
                  <a:gd name="connsiteY37" fmla="*/ 115319 h 1833040"/>
                  <a:gd name="connsiteX38" fmla="*/ 766672 w 2024573"/>
                  <a:gd name="connsiteY38" fmla="*/ 67625 h 1833040"/>
                  <a:gd name="connsiteX39" fmla="*/ 788895 w 2024573"/>
                  <a:gd name="connsiteY39" fmla="*/ 22032 h 1833040"/>
                  <a:gd name="connsiteX40" fmla="*/ 837353 w 2024573"/>
                  <a:gd name="connsiteY40" fmla="*/ 32857 h 1833040"/>
                  <a:gd name="connsiteX41" fmla="*/ 876451 w 2024573"/>
                  <a:gd name="connsiteY41" fmla="*/ 11844 h 1833040"/>
                  <a:gd name="connsiteX42" fmla="*/ 882628 w 2024573"/>
                  <a:gd name="connsiteY42" fmla="*/ 0 h 18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24573" h="1833040">
                    <a:moveTo>
                      <a:pt x="882628" y="0"/>
                    </a:moveTo>
                    <a:cubicBezTo>
                      <a:pt x="900585" y="8787"/>
                      <a:pt x="918350" y="18212"/>
                      <a:pt x="936626" y="26235"/>
                    </a:cubicBezTo>
                    <a:cubicBezTo>
                      <a:pt x="949488" y="31838"/>
                      <a:pt x="961078" y="35022"/>
                      <a:pt x="976997" y="27699"/>
                    </a:cubicBezTo>
                    <a:cubicBezTo>
                      <a:pt x="1023226" y="6431"/>
                      <a:pt x="1061814" y="17256"/>
                      <a:pt x="1109508" y="23560"/>
                    </a:cubicBezTo>
                    <a:cubicBezTo>
                      <a:pt x="1161087" y="30310"/>
                      <a:pt x="1212538" y="38206"/>
                      <a:pt x="1263670" y="47949"/>
                    </a:cubicBezTo>
                    <a:cubicBezTo>
                      <a:pt x="1365553" y="67306"/>
                      <a:pt x="1466354" y="94178"/>
                      <a:pt x="1561996" y="134677"/>
                    </a:cubicBezTo>
                    <a:cubicBezTo>
                      <a:pt x="1760923" y="218857"/>
                      <a:pt x="1960040" y="379132"/>
                      <a:pt x="2012001" y="598626"/>
                    </a:cubicBezTo>
                    <a:cubicBezTo>
                      <a:pt x="2017923" y="623651"/>
                      <a:pt x="2030340" y="648804"/>
                      <a:pt x="2021489" y="675994"/>
                    </a:cubicBezTo>
                    <a:cubicBezTo>
                      <a:pt x="2015121" y="680069"/>
                      <a:pt x="2008817" y="677777"/>
                      <a:pt x="2003659" y="674338"/>
                    </a:cubicBezTo>
                    <a:cubicBezTo>
                      <a:pt x="1954819" y="641353"/>
                      <a:pt x="1903113" y="630974"/>
                      <a:pt x="1846950" y="653389"/>
                    </a:cubicBezTo>
                    <a:cubicBezTo>
                      <a:pt x="1832942" y="649695"/>
                      <a:pt x="1830968" y="636641"/>
                      <a:pt x="1826637" y="626071"/>
                    </a:cubicBezTo>
                    <a:cubicBezTo>
                      <a:pt x="1766208" y="478086"/>
                      <a:pt x="1658403" y="378113"/>
                      <a:pt x="1513156" y="315965"/>
                    </a:cubicBezTo>
                    <a:cubicBezTo>
                      <a:pt x="1426874" y="279032"/>
                      <a:pt x="1336453" y="256809"/>
                      <a:pt x="1244058" y="242100"/>
                    </a:cubicBezTo>
                    <a:cubicBezTo>
                      <a:pt x="1197000" y="234586"/>
                      <a:pt x="1196045" y="237260"/>
                      <a:pt x="1208590" y="284126"/>
                    </a:cubicBezTo>
                    <a:cubicBezTo>
                      <a:pt x="1236862" y="390212"/>
                      <a:pt x="1266154" y="496043"/>
                      <a:pt x="1301940" y="599836"/>
                    </a:cubicBezTo>
                    <a:cubicBezTo>
                      <a:pt x="1340401" y="711526"/>
                      <a:pt x="1589632" y="1182671"/>
                      <a:pt x="1595809" y="1201519"/>
                    </a:cubicBezTo>
                    <a:cubicBezTo>
                      <a:pt x="1592689" y="1214764"/>
                      <a:pt x="1598420" y="1219030"/>
                      <a:pt x="1589441" y="1220622"/>
                    </a:cubicBezTo>
                    <a:cubicBezTo>
                      <a:pt x="1442984" y="1246093"/>
                      <a:pt x="1314102" y="1292704"/>
                      <a:pt x="1228457" y="1335049"/>
                    </a:cubicBezTo>
                    <a:cubicBezTo>
                      <a:pt x="1160386" y="1368735"/>
                      <a:pt x="1096709" y="1409679"/>
                      <a:pt x="1037872" y="1458009"/>
                    </a:cubicBezTo>
                    <a:cubicBezTo>
                      <a:pt x="1026219" y="1467561"/>
                      <a:pt x="1016031" y="1480551"/>
                      <a:pt x="998711" y="1480870"/>
                    </a:cubicBezTo>
                    <a:cubicBezTo>
                      <a:pt x="961396" y="1432029"/>
                      <a:pt x="936307" y="1375866"/>
                      <a:pt x="906889" y="1322569"/>
                    </a:cubicBezTo>
                    <a:cubicBezTo>
                      <a:pt x="849643" y="1219030"/>
                      <a:pt x="795836" y="1113518"/>
                      <a:pt x="745022" y="1006540"/>
                    </a:cubicBezTo>
                    <a:cubicBezTo>
                      <a:pt x="686630" y="883644"/>
                      <a:pt x="632187" y="759092"/>
                      <a:pt x="580927" y="633139"/>
                    </a:cubicBezTo>
                    <a:cubicBezTo>
                      <a:pt x="559277" y="579969"/>
                      <a:pt x="539027" y="526290"/>
                      <a:pt x="521962" y="471527"/>
                    </a:cubicBezTo>
                    <a:cubicBezTo>
                      <a:pt x="515722" y="451533"/>
                      <a:pt x="509226" y="447075"/>
                      <a:pt x="493180" y="463631"/>
                    </a:cubicBezTo>
                    <a:cubicBezTo>
                      <a:pt x="414284" y="544883"/>
                      <a:pt x="345959" y="633967"/>
                      <a:pt x="283237" y="728400"/>
                    </a:cubicBezTo>
                    <a:cubicBezTo>
                      <a:pt x="207462" y="842509"/>
                      <a:pt x="174987" y="986291"/>
                      <a:pt x="180590" y="1121796"/>
                    </a:cubicBezTo>
                    <a:cubicBezTo>
                      <a:pt x="187340" y="1283662"/>
                      <a:pt x="242293" y="1439034"/>
                      <a:pt x="294381" y="1590840"/>
                    </a:cubicBezTo>
                    <a:cubicBezTo>
                      <a:pt x="310045" y="1636496"/>
                      <a:pt x="331313" y="1680051"/>
                      <a:pt x="343539" y="1726917"/>
                    </a:cubicBezTo>
                    <a:cubicBezTo>
                      <a:pt x="352136" y="1744938"/>
                      <a:pt x="342711" y="1759711"/>
                      <a:pt x="332269" y="1771809"/>
                    </a:cubicBezTo>
                    <a:cubicBezTo>
                      <a:pt x="293107" y="1817084"/>
                      <a:pt x="241465" y="1833958"/>
                      <a:pt x="182946" y="1833003"/>
                    </a:cubicBezTo>
                    <a:cubicBezTo>
                      <a:pt x="174350" y="1832875"/>
                      <a:pt x="166772" y="1829883"/>
                      <a:pt x="162824" y="1821286"/>
                    </a:cubicBezTo>
                    <a:cubicBezTo>
                      <a:pt x="144995" y="1815683"/>
                      <a:pt x="134934" y="1801355"/>
                      <a:pt x="128248" y="1785882"/>
                    </a:cubicBezTo>
                    <a:cubicBezTo>
                      <a:pt x="49734" y="1604466"/>
                      <a:pt x="7771" y="1406686"/>
                      <a:pt x="958" y="1209479"/>
                    </a:cubicBezTo>
                    <a:cubicBezTo>
                      <a:pt x="-4519" y="1050223"/>
                      <a:pt x="12993" y="887974"/>
                      <a:pt x="66418" y="737187"/>
                    </a:cubicBezTo>
                    <a:cubicBezTo>
                      <a:pt x="121562" y="581625"/>
                      <a:pt x="217841" y="458537"/>
                      <a:pt x="336598" y="346148"/>
                    </a:cubicBezTo>
                    <a:cubicBezTo>
                      <a:pt x="434597" y="253498"/>
                      <a:pt x="539409" y="189502"/>
                      <a:pt x="664853" y="141808"/>
                    </a:cubicBezTo>
                    <a:cubicBezTo>
                      <a:pt x="689559" y="132384"/>
                      <a:pt x="714967" y="124679"/>
                      <a:pt x="739737" y="115319"/>
                    </a:cubicBezTo>
                    <a:cubicBezTo>
                      <a:pt x="761323" y="107168"/>
                      <a:pt x="759286" y="84181"/>
                      <a:pt x="766672" y="67625"/>
                    </a:cubicBezTo>
                    <a:cubicBezTo>
                      <a:pt x="773613" y="52151"/>
                      <a:pt x="778070" y="35595"/>
                      <a:pt x="788895" y="22032"/>
                    </a:cubicBezTo>
                    <a:cubicBezTo>
                      <a:pt x="807744" y="13372"/>
                      <a:pt x="821944" y="27254"/>
                      <a:pt x="837353" y="32857"/>
                    </a:cubicBezTo>
                    <a:cubicBezTo>
                      <a:pt x="870784" y="45020"/>
                      <a:pt x="870465" y="45784"/>
                      <a:pt x="876451" y="11844"/>
                    </a:cubicBezTo>
                    <a:cubicBezTo>
                      <a:pt x="877343" y="7259"/>
                      <a:pt x="878807" y="3056"/>
                      <a:pt x="882628" y="0"/>
                    </a:cubicBezTo>
                    <a:close/>
                  </a:path>
                </a:pathLst>
              </a:custGeom>
              <a:solidFill>
                <a:srgbClr val="D4EFF4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3993CF36-71A3-4714-AE23-AC8C7646684B}"/>
                  </a:ext>
                </a:extLst>
              </p:cNvPr>
              <p:cNvSpPr/>
              <p:nvPr/>
            </p:nvSpPr>
            <p:spPr>
              <a:xfrm>
                <a:off x="2137183" y="3620379"/>
                <a:ext cx="1628418" cy="1975294"/>
              </a:xfrm>
              <a:custGeom>
                <a:avLst/>
                <a:gdLst>
                  <a:gd name="connsiteX0" fmla="*/ 239 w 2101193"/>
                  <a:gd name="connsiteY0" fmla="*/ 260421 h 2548777"/>
                  <a:gd name="connsiteX1" fmla="*/ 442921 w 2101193"/>
                  <a:gd name="connsiteY1" fmla="*/ 31375 h 2548777"/>
                  <a:gd name="connsiteX2" fmla="*/ 590906 w 2101193"/>
                  <a:gd name="connsiteY2" fmla="*/ 174 h 2548777"/>
                  <a:gd name="connsiteX3" fmla="*/ 680053 w 2101193"/>
                  <a:gd name="connsiteY3" fmla="*/ 133895 h 2548777"/>
                  <a:gd name="connsiteX4" fmla="*/ 764616 w 2101193"/>
                  <a:gd name="connsiteY4" fmla="*/ 210944 h 2548777"/>
                  <a:gd name="connsiteX5" fmla="*/ 1199529 w 2101193"/>
                  <a:gd name="connsiteY5" fmla="*/ 391277 h 2548777"/>
                  <a:gd name="connsiteX6" fmla="*/ 1743330 w 2101193"/>
                  <a:gd name="connsiteY6" fmla="*/ 1064596 h 2548777"/>
                  <a:gd name="connsiteX7" fmla="*/ 1848142 w 2101193"/>
                  <a:gd name="connsiteY7" fmla="*/ 1519122 h 2548777"/>
                  <a:gd name="connsiteX8" fmla="*/ 1861769 w 2101193"/>
                  <a:gd name="connsiteY8" fmla="*/ 1593879 h 2548777"/>
                  <a:gd name="connsiteX9" fmla="*/ 1887431 w 2101193"/>
                  <a:gd name="connsiteY9" fmla="*/ 1569427 h 2548777"/>
                  <a:gd name="connsiteX10" fmla="*/ 1992880 w 2101193"/>
                  <a:gd name="connsiteY10" fmla="*/ 1422333 h 2548777"/>
                  <a:gd name="connsiteX11" fmla="*/ 2018732 w 2101193"/>
                  <a:gd name="connsiteY11" fmla="*/ 1418322 h 2548777"/>
                  <a:gd name="connsiteX12" fmla="*/ 2101194 w 2101193"/>
                  <a:gd name="connsiteY12" fmla="*/ 1482444 h 2548777"/>
                  <a:gd name="connsiteX13" fmla="*/ 2035352 w 2101193"/>
                  <a:gd name="connsiteY13" fmla="*/ 1530775 h 2548777"/>
                  <a:gd name="connsiteX14" fmla="*/ 1728493 w 2101193"/>
                  <a:gd name="connsiteY14" fmla="*/ 1740145 h 2548777"/>
                  <a:gd name="connsiteX15" fmla="*/ 1716203 w 2101193"/>
                  <a:gd name="connsiteY15" fmla="*/ 1745621 h 2548777"/>
                  <a:gd name="connsiteX16" fmla="*/ 1701303 w 2101193"/>
                  <a:gd name="connsiteY16" fmla="*/ 1711490 h 2548777"/>
                  <a:gd name="connsiteX17" fmla="*/ 1631195 w 2101193"/>
                  <a:gd name="connsiteY17" fmla="*/ 1378014 h 2548777"/>
                  <a:gd name="connsiteX18" fmla="*/ 1337772 w 2101193"/>
                  <a:gd name="connsiteY18" fmla="*/ 757037 h 2548777"/>
                  <a:gd name="connsiteX19" fmla="*/ 1089241 w 2101193"/>
                  <a:gd name="connsiteY19" fmla="*/ 565051 h 2548777"/>
                  <a:gd name="connsiteX20" fmla="*/ 622617 w 2101193"/>
                  <a:gd name="connsiteY20" fmla="*/ 396499 h 2548777"/>
                  <a:gd name="connsiteX21" fmla="*/ 583328 w 2101193"/>
                  <a:gd name="connsiteY21" fmla="*/ 401847 h 2548777"/>
                  <a:gd name="connsiteX22" fmla="*/ 398347 w 2101193"/>
                  <a:gd name="connsiteY22" fmla="*/ 491186 h 2548777"/>
                  <a:gd name="connsiteX23" fmla="*/ 386949 w 2101193"/>
                  <a:gd name="connsiteY23" fmla="*/ 522515 h 2548777"/>
                  <a:gd name="connsiteX24" fmla="*/ 564798 w 2101193"/>
                  <a:gd name="connsiteY24" fmla="*/ 1044538 h 2548777"/>
                  <a:gd name="connsiteX25" fmla="*/ 644904 w 2101193"/>
                  <a:gd name="connsiteY25" fmla="*/ 1501802 h 2548777"/>
                  <a:gd name="connsiteX26" fmla="*/ 709663 w 2101193"/>
                  <a:gd name="connsiteY26" fmla="*/ 2016948 h 2548777"/>
                  <a:gd name="connsiteX27" fmla="*/ 738509 w 2101193"/>
                  <a:gd name="connsiteY27" fmla="*/ 2289994 h 2548777"/>
                  <a:gd name="connsiteX28" fmla="*/ 755638 w 2101193"/>
                  <a:gd name="connsiteY28" fmla="*/ 2312982 h 2548777"/>
                  <a:gd name="connsiteX29" fmla="*/ 766718 w 2101193"/>
                  <a:gd name="connsiteY29" fmla="*/ 2328965 h 2548777"/>
                  <a:gd name="connsiteX30" fmla="*/ 754555 w 2101193"/>
                  <a:gd name="connsiteY30" fmla="*/ 2404167 h 2548777"/>
                  <a:gd name="connsiteX31" fmla="*/ 540092 w 2101193"/>
                  <a:gd name="connsiteY31" fmla="*/ 2548777 h 2548777"/>
                  <a:gd name="connsiteX32" fmla="*/ 507489 w 2101193"/>
                  <a:gd name="connsiteY32" fmla="*/ 2456510 h 2548777"/>
                  <a:gd name="connsiteX33" fmla="*/ 524109 w 2101193"/>
                  <a:gd name="connsiteY33" fmla="*/ 2438680 h 2548777"/>
                  <a:gd name="connsiteX34" fmla="*/ 540919 w 2101193"/>
                  <a:gd name="connsiteY34" fmla="*/ 2406714 h 2548777"/>
                  <a:gd name="connsiteX35" fmla="*/ 415985 w 2101193"/>
                  <a:gd name="connsiteY35" fmla="*/ 1348468 h 2548777"/>
                  <a:gd name="connsiteX36" fmla="*/ 158540 w 2101193"/>
                  <a:gd name="connsiteY36" fmla="*/ 535442 h 2548777"/>
                  <a:gd name="connsiteX37" fmla="*/ 10555 w 2101193"/>
                  <a:gd name="connsiteY37" fmla="*/ 285192 h 2548777"/>
                  <a:gd name="connsiteX38" fmla="*/ 239 w 2101193"/>
                  <a:gd name="connsiteY38" fmla="*/ 260421 h 254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1193" h="2548777">
                    <a:moveTo>
                      <a:pt x="239" y="260421"/>
                    </a:moveTo>
                    <a:cubicBezTo>
                      <a:pt x="128930" y="147586"/>
                      <a:pt x="276278" y="70728"/>
                      <a:pt x="442921" y="31375"/>
                    </a:cubicBezTo>
                    <a:cubicBezTo>
                      <a:pt x="469538" y="25135"/>
                      <a:pt x="586003" y="-2437"/>
                      <a:pt x="590906" y="174"/>
                    </a:cubicBezTo>
                    <a:cubicBezTo>
                      <a:pt x="629112" y="51115"/>
                      <a:pt x="646814" y="78560"/>
                      <a:pt x="680053" y="133895"/>
                    </a:cubicBezTo>
                    <a:cubicBezTo>
                      <a:pt x="697755" y="167708"/>
                      <a:pt x="718323" y="201520"/>
                      <a:pt x="764616" y="210944"/>
                    </a:cubicBezTo>
                    <a:cubicBezTo>
                      <a:pt x="807343" y="219668"/>
                      <a:pt x="1176733" y="379306"/>
                      <a:pt x="1199529" y="391277"/>
                    </a:cubicBezTo>
                    <a:cubicBezTo>
                      <a:pt x="1477925" y="537416"/>
                      <a:pt x="1642784" y="775122"/>
                      <a:pt x="1743330" y="1064596"/>
                    </a:cubicBezTo>
                    <a:cubicBezTo>
                      <a:pt x="1794653" y="1212263"/>
                      <a:pt x="1820315" y="1365979"/>
                      <a:pt x="1848142" y="1519122"/>
                    </a:cubicBezTo>
                    <a:cubicBezTo>
                      <a:pt x="1852536" y="1543320"/>
                      <a:pt x="1856930" y="1567517"/>
                      <a:pt x="1861769" y="1593879"/>
                    </a:cubicBezTo>
                    <a:cubicBezTo>
                      <a:pt x="1874313" y="1588466"/>
                      <a:pt x="1880171" y="1578023"/>
                      <a:pt x="1887431" y="1569427"/>
                    </a:cubicBezTo>
                    <a:cubicBezTo>
                      <a:pt x="1926528" y="1523261"/>
                      <a:pt x="1965180" y="1476522"/>
                      <a:pt x="1992880" y="1422333"/>
                    </a:cubicBezTo>
                    <a:cubicBezTo>
                      <a:pt x="2001349" y="1405714"/>
                      <a:pt x="2007461" y="1409279"/>
                      <a:pt x="2018732" y="1418322"/>
                    </a:cubicBezTo>
                    <a:cubicBezTo>
                      <a:pt x="2045795" y="1440227"/>
                      <a:pt x="2073686" y="1461112"/>
                      <a:pt x="2101194" y="1482444"/>
                    </a:cubicBezTo>
                    <a:cubicBezTo>
                      <a:pt x="2082473" y="1502948"/>
                      <a:pt x="2057639" y="1515302"/>
                      <a:pt x="2035352" y="1530775"/>
                    </a:cubicBezTo>
                    <a:cubicBezTo>
                      <a:pt x="1933596" y="1601329"/>
                      <a:pt x="1830886" y="1670546"/>
                      <a:pt x="1728493" y="1740145"/>
                    </a:cubicBezTo>
                    <a:cubicBezTo>
                      <a:pt x="1724863" y="1742628"/>
                      <a:pt x="1720343" y="1743838"/>
                      <a:pt x="1716203" y="1745621"/>
                    </a:cubicBezTo>
                    <a:cubicBezTo>
                      <a:pt x="1703850" y="1737470"/>
                      <a:pt x="1703850" y="1723780"/>
                      <a:pt x="1701303" y="1711490"/>
                    </a:cubicBezTo>
                    <a:cubicBezTo>
                      <a:pt x="1678379" y="1600247"/>
                      <a:pt x="1657302" y="1488621"/>
                      <a:pt x="1631195" y="1378014"/>
                    </a:cubicBezTo>
                    <a:cubicBezTo>
                      <a:pt x="1577324" y="1150178"/>
                      <a:pt x="1484802" y="940299"/>
                      <a:pt x="1337772" y="757037"/>
                    </a:cubicBezTo>
                    <a:cubicBezTo>
                      <a:pt x="1270975" y="673748"/>
                      <a:pt x="1182528" y="615356"/>
                      <a:pt x="1089241" y="565051"/>
                    </a:cubicBezTo>
                    <a:cubicBezTo>
                      <a:pt x="942084" y="485774"/>
                      <a:pt x="784038" y="436551"/>
                      <a:pt x="622617" y="396499"/>
                    </a:cubicBezTo>
                    <a:cubicBezTo>
                      <a:pt x="608417" y="392996"/>
                      <a:pt x="595936" y="393952"/>
                      <a:pt x="583328" y="401847"/>
                    </a:cubicBezTo>
                    <a:cubicBezTo>
                      <a:pt x="524937" y="438271"/>
                      <a:pt x="465144" y="472020"/>
                      <a:pt x="398347" y="491186"/>
                    </a:cubicBezTo>
                    <a:cubicBezTo>
                      <a:pt x="379753" y="496535"/>
                      <a:pt x="379499" y="507105"/>
                      <a:pt x="386949" y="522515"/>
                    </a:cubicBezTo>
                    <a:cubicBezTo>
                      <a:pt x="467882" y="689158"/>
                      <a:pt x="518632" y="866243"/>
                      <a:pt x="564798" y="1044538"/>
                    </a:cubicBezTo>
                    <a:cubicBezTo>
                      <a:pt x="603641" y="1194625"/>
                      <a:pt x="622362" y="1348659"/>
                      <a:pt x="644904" y="1501802"/>
                    </a:cubicBezTo>
                    <a:cubicBezTo>
                      <a:pt x="670056" y="1673029"/>
                      <a:pt x="689541" y="1845020"/>
                      <a:pt x="709663" y="2016948"/>
                    </a:cubicBezTo>
                    <a:cubicBezTo>
                      <a:pt x="720297" y="2107815"/>
                      <a:pt x="729912" y="2198873"/>
                      <a:pt x="738509" y="2289994"/>
                    </a:cubicBezTo>
                    <a:cubicBezTo>
                      <a:pt x="739591" y="2301839"/>
                      <a:pt x="740419" y="2311899"/>
                      <a:pt x="755638" y="2312982"/>
                    </a:cubicBezTo>
                    <a:cubicBezTo>
                      <a:pt x="765062" y="2313619"/>
                      <a:pt x="766972" y="2320942"/>
                      <a:pt x="766718" y="2328965"/>
                    </a:cubicBezTo>
                    <a:cubicBezTo>
                      <a:pt x="765890" y="2354563"/>
                      <a:pt x="764680" y="2380097"/>
                      <a:pt x="754555" y="2404167"/>
                    </a:cubicBezTo>
                    <a:cubicBezTo>
                      <a:pt x="684702" y="2454790"/>
                      <a:pt x="615294" y="2506114"/>
                      <a:pt x="540092" y="2548777"/>
                    </a:cubicBezTo>
                    <a:cubicBezTo>
                      <a:pt x="519779" y="2521396"/>
                      <a:pt x="516722" y="2487838"/>
                      <a:pt x="507489" y="2456510"/>
                    </a:cubicBezTo>
                    <a:cubicBezTo>
                      <a:pt x="503668" y="2443647"/>
                      <a:pt x="516786" y="2441736"/>
                      <a:pt x="524109" y="2438680"/>
                    </a:cubicBezTo>
                    <a:cubicBezTo>
                      <a:pt x="539327" y="2432249"/>
                      <a:pt x="542384" y="2423143"/>
                      <a:pt x="540919" y="2406714"/>
                    </a:cubicBezTo>
                    <a:cubicBezTo>
                      <a:pt x="508126" y="2052925"/>
                      <a:pt x="473995" y="1699073"/>
                      <a:pt x="415985" y="1348468"/>
                    </a:cubicBezTo>
                    <a:cubicBezTo>
                      <a:pt x="369246" y="1065743"/>
                      <a:pt x="293853" y="790467"/>
                      <a:pt x="158540" y="535442"/>
                    </a:cubicBezTo>
                    <a:cubicBezTo>
                      <a:pt x="113138" y="449924"/>
                      <a:pt x="59968" y="368545"/>
                      <a:pt x="10555" y="285192"/>
                    </a:cubicBezTo>
                    <a:cubicBezTo>
                      <a:pt x="5906" y="277423"/>
                      <a:pt x="-1417" y="270737"/>
                      <a:pt x="239" y="260421"/>
                    </a:cubicBezTo>
                    <a:close/>
                  </a:path>
                </a:pathLst>
              </a:custGeom>
              <a:solidFill>
                <a:srgbClr val="3B5369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5E5D5FB-5112-40BB-90D2-9F9ADFF2358D}"/>
                  </a:ext>
                </a:extLst>
              </p:cNvPr>
              <p:cNvSpPr/>
              <p:nvPr/>
            </p:nvSpPr>
            <p:spPr>
              <a:xfrm>
                <a:off x="2536105" y="3083447"/>
                <a:ext cx="568335" cy="800730"/>
              </a:xfrm>
              <a:custGeom>
                <a:avLst/>
                <a:gdLst>
                  <a:gd name="connsiteX0" fmla="*/ 613088 w 733339"/>
                  <a:gd name="connsiteY0" fmla="*/ 315261 h 1033205"/>
                  <a:gd name="connsiteX1" fmla="*/ 713888 w 733339"/>
                  <a:gd name="connsiteY1" fmla="*/ 456624 h 1033205"/>
                  <a:gd name="connsiteX2" fmla="*/ 733309 w 733339"/>
                  <a:gd name="connsiteY2" fmla="*/ 1007493 h 1033205"/>
                  <a:gd name="connsiteX3" fmla="*/ 732482 w 733339"/>
                  <a:gd name="connsiteY3" fmla="*/ 1023858 h 1033205"/>
                  <a:gd name="connsiteX4" fmla="*/ 699115 w 733339"/>
                  <a:gd name="connsiteY4" fmla="*/ 1025513 h 1033205"/>
                  <a:gd name="connsiteX5" fmla="*/ 601881 w 733339"/>
                  <a:gd name="connsiteY5" fmla="*/ 974253 h 1033205"/>
                  <a:gd name="connsiteX6" fmla="*/ 56616 w 733339"/>
                  <a:gd name="connsiteY6" fmla="*/ 688153 h 1033205"/>
                  <a:gd name="connsiteX7" fmla="*/ 17900 w 733339"/>
                  <a:gd name="connsiteY7" fmla="*/ 632117 h 1033205"/>
                  <a:gd name="connsiteX8" fmla="*/ 16435 w 733339"/>
                  <a:gd name="connsiteY8" fmla="*/ 593657 h 1033205"/>
                  <a:gd name="connsiteX9" fmla="*/ 9367 w 733339"/>
                  <a:gd name="connsiteY9" fmla="*/ 335510 h 1033205"/>
                  <a:gd name="connsiteX10" fmla="*/ 70 w 733339"/>
                  <a:gd name="connsiteY10" fmla="*/ 36420 h 1033205"/>
                  <a:gd name="connsiteX11" fmla="*/ 19747 w 733339"/>
                  <a:gd name="connsiteY11" fmla="*/ 61 h 1033205"/>
                  <a:gd name="connsiteX12" fmla="*/ 53177 w 733339"/>
                  <a:gd name="connsiteY12" fmla="*/ 10567 h 1033205"/>
                  <a:gd name="connsiteX13" fmla="*/ 307248 w 733339"/>
                  <a:gd name="connsiteY13" fmla="*/ 144798 h 1033205"/>
                  <a:gd name="connsiteX14" fmla="*/ 353859 w 733339"/>
                  <a:gd name="connsiteY14" fmla="*/ 168295 h 1033205"/>
                  <a:gd name="connsiteX15" fmla="*/ 374045 w 733339"/>
                  <a:gd name="connsiteY15" fmla="*/ 210576 h 1033205"/>
                  <a:gd name="connsiteX16" fmla="*/ 344244 w 733339"/>
                  <a:gd name="connsiteY16" fmla="*/ 350284 h 1033205"/>
                  <a:gd name="connsiteX17" fmla="*/ 339341 w 733339"/>
                  <a:gd name="connsiteY17" fmla="*/ 391037 h 1033205"/>
                  <a:gd name="connsiteX18" fmla="*/ 371179 w 733339"/>
                  <a:gd name="connsiteY18" fmla="*/ 426823 h 1033205"/>
                  <a:gd name="connsiteX19" fmla="*/ 391683 w 733339"/>
                  <a:gd name="connsiteY19" fmla="*/ 450893 h 1033205"/>
                  <a:gd name="connsiteX20" fmla="*/ 390601 w 733339"/>
                  <a:gd name="connsiteY20" fmla="*/ 461846 h 1033205"/>
                  <a:gd name="connsiteX21" fmla="*/ 413970 w 733339"/>
                  <a:gd name="connsiteY21" fmla="*/ 494639 h 1033205"/>
                  <a:gd name="connsiteX22" fmla="*/ 446700 w 733339"/>
                  <a:gd name="connsiteY22" fmla="*/ 475918 h 1033205"/>
                  <a:gd name="connsiteX23" fmla="*/ 480003 w 733339"/>
                  <a:gd name="connsiteY23" fmla="*/ 467576 h 1033205"/>
                  <a:gd name="connsiteX24" fmla="*/ 523303 w 733339"/>
                  <a:gd name="connsiteY24" fmla="*/ 454395 h 1033205"/>
                  <a:gd name="connsiteX25" fmla="*/ 555269 w 733339"/>
                  <a:gd name="connsiteY25" fmla="*/ 446945 h 1033205"/>
                  <a:gd name="connsiteX26" fmla="*/ 588572 w 733339"/>
                  <a:gd name="connsiteY26" fmla="*/ 429561 h 1033205"/>
                  <a:gd name="connsiteX27" fmla="*/ 604619 w 733339"/>
                  <a:gd name="connsiteY27" fmla="*/ 340414 h 1033205"/>
                  <a:gd name="connsiteX28" fmla="*/ 613088 w 733339"/>
                  <a:gd name="connsiteY28" fmla="*/ 315261 h 103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33339" h="1033205">
                    <a:moveTo>
                      <a:pt x="613088" y="315261"/>
                    </a:moveTo>
                    <a:cubicBezTo>
                      <a:pt x="708348" y="355123"/>
                      <a:pt x="709749" y="355059"/>
                      <a:pt x="713888" y="456624"/>
                    </a:cubicBezTo>
                    <a:cubicBezTo>
                      <a:pt x="721402" y="640204"/>
                      <a:pt x="727006" y="823848"/>
                      <a:pt x="733309" y="1007493"/>
                    </a:cubicBezTo>
                    <a:cubicBezTo>
                      <a:pt x="733501" y="1012905"/>
                      <a:pt x="732737" y="1018381"/>
                      <a:pt x="732482" y="1023858"/>
                    </a:cubicBezTo>
                    <a:cubicBezTo>
                      <a:pt x="722230" y="1040732"/>
                      <a:pt x="709686" y="1030607"/>
                      <a:pt x="699115" y="1025513"/>
                    </a:cubicBezTo>
                    <a:cubicBezTo>
                      <a:pt x="666130" y="1009530"/>
                      <a:pt x="634292" y="991319"/>
                      <a:pt x="601881" y="974253"/>
                    </a:cubicBezTo>
                    <a:cubicBezTo>
                      <a:pt x="420210" y="878674"/>
                      <a:pt x="238349" y="783541"/>
                      <a:pt x="56616" y="688153"/>
                    </a:cubicBezTo>
                    <a:cubicBezTo>
                      <a:pt x="33246" y="675863"/>
                      <a:pt x="21084" y="657588"/>
                      <a:pt x="17900" y="632117"/>
                    </a:cubicBezTo>
                    <a:cubicBezTo>
                      <a:pt x="16244" y="619318"/>
                      <a:pt x="16117" y="606519"/>
                      <a:pt x="16435" y="593657"/>
                    </a:cubicBezTo>
                    <a:cubicBezTo>
                      <a:pt x="18791" y="507502"/>
                      <a:pt x="11150" y="421602"/>
                      <a:pt x="9367" y="335510"/>
                    </a:cubicBezTo>
                    <a:cubicBezTo>
                      <a:pt x="7266" y="235793"/>
                      <a:pt x="-312" y="136202"/>
                      <a:pt x="70" y="36420"/>
                    </a:cubicBezTo>
                    <a:cubicBezTo>
                      <a:pt x="134" y="21392"/>
                      <a:pt x="-2540" y="3563"/>
                      <a:pt x="19747" y="61"/>
                    </a:cubicBezTo>
                    <a:cubicBezTo>
                      <a:pt x="32227" y="-640"/>
                      <a:pt x="42798" y="4836"/>
                      <a:pt x="53177" y="10567"/>
                    </a:cubicBezTo>
                    <a:cubicBezTo>
                      <a:pt x="136912" y="57115"/>
                      <a:pt x="223130" y="99015"/>
                      <a:pt x="307248" y="144798"/>
                    </a:cubicBezTo>
                    <a:cubicBezTo>
                      <a:pt x="322657" y="152885"/>
                      <a:pt x="338067" y="161036"/>
                      <a:pt x="353859" y="168295"/>
                    </a:cubicBezTo>
                    <a:cubicBezTo>
                      <a:pt x="372771" y="177019"/>
                      <a:pt x="378184" y="190391"/>
                      <a:pt x="374045" y="210576"/>
                    </a:cubicBezTo>
                    <a:cubicBezTo>
                      <a:pt x="364557" y="257252"/>
                      <a:pt x="354942" y="303863"/>
                      <a:pt x="344244" y="350284"/>
                    </a:cubicBezTo>
                    <a:cubicBezTo>
                      <a:pt x="341124" y="363719"/>
                      <a:pt x="339277" y="377219"/>
                      <a:pt x="339341" y="391037"/>
                    </a:cubicBezTo>
                    <a:cubicBezTo>
                      <a:pt x="339468" y="412560"/>
                      <a:pt x="347682" y="426951"/>
                      <a:pt x="371179" y="426823"/>
                    </a:cubicBezTo>
                    <a:cubicBezTo>
                      <a:pt x="388627" y="426696"/>
                      <a:pt x="393976" y="435101"/>
                      <a:pt x="391683" y="450893"/>
                    </a:cubicBezTo>
                    <a:cubicBezTo>
                      <a:pt x="391174" y="454523"/>
                      <a:pt x="390601" y="458152"/>
                      <a:pt x="390601" y="461846"/>
                    </a:cubicBezTo>
                    <a:cubicBezTo>
                      <a:pt x="390728" y="478274"/>
                      <a:pt x="397351" y="490882"/>
                      <a:pt x="413970" y="494639"/>
                    </a:cubicBezTo>
                    <a:cubicBezTo>
                      <a:pt x="429571" y="498205"/>
                      <a:pt x="441033" y="490054"/>
                      <a:pt x="446700" y="475918"/>
                    </a:cubicBezTo>
                    <a:cubicBezTo>
                      <a:pt x="454341" y="456879"/>
                      <a:pt x="462174" y="451657"/>
                      <a:pt x="480003" y="467576"/>
                    </a:cubicBezTo>
                    <a:cubicBezTo>
                      <a:pt x="496559" y="482350"/>
                      <a:pt x="512606" y="477128"/>
                      <a:pt x="523303" y="454395"/>
                    </a:cubicBezTo>
                    <a:cubicBezTo>
                      <a:pt x="531772" y="436247"/>
                      <a:pt x="537758" y="429052"/>
                      <a:pt x="555269" y="446945"/>
                    </a:cubicBezTo>
                    <a:cubicBezTo>
                      <a:pt x="567113" y="459044"/>
                      <a:pt x="582523" y="450447"/>
                      <a:pt x="588572" y="429561"/>
                    </a:cubicBezTo>
                    <a:cubicBezTo>
                      <a:pt x="596977" y="400461"/>
                      <a:pt x="599461" y="370151"/>
                      <a:pt x="604619" y="340414"/>
                    </a:cubicBezTo>
                    <a:cubicBezTo>
                      <a:pt x="606083" y="331690"/>
                      <a:pt x="604746" y="321820"/>
                      <a:pt x="613088" y="315261"/>
                    </a:cubicBezTo>
                    <a:close/>
                  </a:path>
                </a:pathLst>
              </a:custGeom>
              <a:solidFill>
                <a:srgbClr val="84391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364C9FB1-E6E6-47EE-9D3E-95B8EA45E1AC}"/>
                  </a:ext>
                </a:extLst>
              </p:cNvPr>
              <p:cNvSpPr/>
              <p:nvPr/>
            </p:nvSpPr>
            <p:spPr>
              <a:xfrm>
                <a:off x="1439704" y="1593440"/>
                <a:ext cx="553930" cy="812640"/>
              </a:xfrm>
              <a:custGeom>
                <a:avLst/>
                <a:gdLst>
                  <a:gd name="connsiteX0" fmla="*/ 700779 w 714751"/>
                  <a:gd name="connsiteY0" fmla="*/ 163713 h 1048572"/>
                  <a:gd name="connsiteX1" fmla="*/ 676008 w 714751"/>
                  <a:gd name="connsiteY1" fmla="*/ 322460 h 1048572"/>
                  <a:gd name="connsiteX2" fmla="*/ 534264 w 714751"/>
                  <a:gd name="connsiteY2" fmla="*/ 433831 h 1048572"/>
                  <a:gd name="connsiteX3" fmla="*/ 251857 w 714751"/>
                  <a:gd name="connsiteY3" fmla="*/ 560548 h 1048572"/>
                  <a:gd name="connsiteX4" fmla="*/ 224030 w 714751"/>
                  <a:gd name="connsiteY4" fmla="*/ 589839 h 1048572"/>
                  <a:gd name="connsiteX5" fmla="*/ 229634 w 714751"/>
                  <a:gd name="connsiteY5" fmla="*/ 724070 h 1048572"/>
                  <a:gd name="connsiteX6" fmla="*/ 346162 w 714751"/>
                  <a:gd name="connsiteY6" fmla="*/ 1017366 h 1048572"/>
                  <a:gd name="connsiteX7" fmla="*/ 344379 w 714751"/>
                  <a:gd name="connsiteY7" fmla="*/ 1044046 h 1048572"/>
                  <a:gd name="connsiteX8" fmla="*/ 311713 w 714751"/>
                  <a:gd name="connsiteY8" fmla="*/ 1039207 h 1048572"/>
                  <a:gd name="connsiteX9" fmla="*/ 185187 w 714751"/>
                  <a:gd name="connsiteY9" fmla="*/ 1025453 h 1048572"/>
                  <a:gd name="connsiteX10" fmla="*/ 15233 w 714751"/>
                  <a:gd name="connsiteY10" fmla="*/ 605886 h 1048572"/>
                  <a:gd name="connsiteX11" fmla="*/ 153221 w 714751"/>
                  <a:gd name="connsiteY11" fmla="*/ 315137 h 1048572"/>
                  <a:gd name="connsiteX12" fmla="*/ 351829 w 714751"/>
                  <a:gd name="connsiteY12" fmla="*/ 236751 h 1048572"/>
                  <a:gd name="connsiteX13" fmla="*/ 487907 w 714751"/>
                  <a:gd name="connsiteY13" fmla="*/ 126335 h 1048572"/>
                  <a:gd name="connsiteX14" fmla="*/ 515797 w 714751"/>
                  <a:gd name="connsiteY14" fmla="*/ 0 h 1048572"/>
                  <a:gd name="connsiteX15" fmla="*/ 700779 w 714751"/>
                  <a:gd name="connsiteY15" fmla="*/ 163713 h 104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4751" h="1048572">
                    <a:moveTo>
                      <a:pt x="700779" y="163713"/>
                    </a:moveTo>
                    <a:cubicBezTo>
                      <a:pt x="727205" y="222041"/>
                      <a:pt x="714597" y="274384"/>
                      <a:pt x="676008" y="322460"/>
                    </a:cubicBezTo>
                    <a:cubicBezTo>
                      <a:pt x="637420" y="370536"/>
                      <a:pt x="587179" y="403966"/>
                      <a:pt x="534264" y="433831"/>
                    </a:cubicBezTo>
                    <a:cubicBezTo>
                      <a:pt x="464729" y="473183"/>
                      <a:pt x="327377" y="535204"/>
                      <a:pt x="251857" y="560548"/>
                    </a:cubicBezTo>
                    <a:cubicBezTo>
                      <a:pt x="236065" y="565833"/>
                      <a:pt x="229570" y="574875"/>
                      <a:pt x="224030" y="589839"/>
                    </a:cubicBezTo>
                    <a:cubicBezTo>
                      <a:pt x="206964" y="635814"/>
                      <a:pt x="209957" y="678350"/>
                      <a:pt x="229634" y="724070"/>
                    </a:cubicBezTo>
                    <a:cubicBezTo>
                      <a:pt x="271151" y="820731"/>
                      <a:pt x="308083" y="919303"/>
                      <a:pt x="346162" y="1017366"/>
                    </a:cubicBezTo>
                    <a:cubicBezTo>
                      <a:pt x="349219" y="1025198"/>
                      <a:pt x="362973" y="1035896"/>
                      <a:pt x="344379" y="1044046"/>
                    </a:cubicBezTo>
                    <a:cubicBezTo>
                      <a:pt x="331899" y="1049459"/>
                      <a:pt x="323366" y="1052261"/>
                      <a:pt x="311713" y="1039207"/>
                    </a:cubicBezTo>
                    <a:cubicBezTo>
                      <a:pt x="273252" y="996034"/>
                      <a:pt x="238867" y="993232"/>
                      <a:pt x="185187" y="1025453"/>
                    </a:cubicBezTo>
                    <a:cubicBezTo>
                      <a:pt x="128324" y="885682"/>
                      <a:pt x="69550" y="746611"/>
                      <a:pt x="15233" y="605886"/>
                    </a:cubicBezTo>
                    <a:cubicBezTo>
                      <a:pt x="-31060" y="485918"/>
                      <a:pt x="31917" y="357482"/>
                      <a:pt x="153221" y="315137"/>
                    </a:cubicBezTo>
                    <a:cubicBezTo>
                      <a:pt x="198113" y="299472"/>
                      <a:pt x="307001" y="252797"/>
                      <a:pt x="351829" y="236751"/>
                    </a:cubicBezTo>
                    <a:cubicBezTo>
                      <a:pt x="409966" y="215928"/>
                      <a:pt x="454859" y="178104"/>
                      <a:pt x="487907" y="126335"/>
                    </a:cubicBezTo>
                    <a:cubicBezTo>
                      <a:pt x="511276" y="89784"/>
                      <a:pt x="522738" y="49923"/>
                      <a:pt x="515797" y="0"/>
                    </a:cubicBezTo>
                    <a:cubicBezTo>
                      <a:pt x="590872" y="44765"/>
                      <a:pt x="659261" y="88638"/>
                      <a:pt x="700779" y="163713"/>
                    </a:cubicBezTo>
                    <a:close/>
                  </a:path>
                </a:pathLst>
              </a:custGeom>
              <a:solidFill>
                <a:srgbClr val="753D2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CDE8BE1-AECD-4F53-8EC9-3B5B2BA7AF95}"/>
                  </a:ext>
                </a:extLst>
              </p:cNvPr>
              <p:cNvSpPr/>
              <p:nvPr/>
            </p:nvSpPr>
            <p:spPr>
              <a:xfrm>
                <a:off x="2771606" y="3165265"/>
                <a:ext cx="240013" cy="309685"/>
              </a:xfrm>
              <a:custGeom>
                <a:avLst/>
                <a:gdLst>
                  <a:gd name="connsiteX0" fmla="*/ 309215 w 309695"/>
                  <a:gd name="connsiteY0" fmla="*/ 209689 h 399595"/>
                  <a:gd name="connsiteX1" fmla="*/ 292277 w 309695"/>
                  <a:gd name="connsiteY1" fmla="*/ 326281 h 399595"/>
                  <a:gd name="connsiteX2" fmla="*/ 261903 w 309695"/>
                  <a:gd name="connsiteY2" fmla="*/ 357419 h 399595"/>
                  <a:gd name="connsiteX3" fmla="*/ 234204 w 309695"/>
                  <a:gd name="connsiteY3" fmla="*/ 332203 h 399595"/>
                  <a:gd name="connsiteX4" fmla="*/ 192304 w 309695"/>
                  <a:gd name="connsiteY4" fmla="*/ 380024 h 399595"/>
                  <a:gd name="connsiteX5" fmla="*/ 158683 w 309695"/>
                  <a:gd name="connsiteY5" fmla="*/ 351370 h 399595"/>
                  <a:gd name="connsiteX6" fmla="*/ 103794 w 309695"/>
                  <a:gd name="connsiteY6" fmla="*/ 397090 h 399595"/>
                  <a:gd name="connsiteX7" fmla="*/ 83289 w 309695"/>
                  <a:gd name="connsiteY7" fmla="*/ 329656 h 399595"/>
                  <a:gd name="connsiteX8" fmla="*/ 28973 w 309695"/>
                  <a:gd name="connsiteY8" fmla="*/ 264642 h 399595"/>
                  <a:gd name="connsiteX9" fmla="*/ 64314 w 309695"/>
                  <a:gd name="connsiteY9" fmla="*/ 101120 h 399595"/>
                  <a:gd name="connsiteX10" fmla="*/ 50241 w 309695"/>
                  <a:gd name="connsiteY10" fmla="*/ 71446 h 399595"/>
                  <a:gd name="connsiteX11" fmla="*/ 0 w 309695"/>
                  <a:gd name="connsiteY11" fmla="*/ 44193 h 399595"/>
                  <a:gd name="connsiteX12" fmla="*/ 28591 w 309695"/>
                  <a:gd name="connsiteY12" fmla="*/ 16429 h 399595"/>
                  <a:gd name="connsiteX13" fmla="*/ 185172 w 309695"/>
                  <a:gd name="connsiteY13" fmla="*/ 32476 h 399595"/>
                  <a:gd name="connsiteX14" fmla="*/ 204339 w 309695"/>
                  <a:gd name="connsiteY14" fmla="*/ 42792 h 399595"/>
                  <a:gd name="connsiteX15" fmla="*/ 272856 w 309695"/>
                  <a:gd name="connsiteY15" fmla="*/ 96344 h 399595"/>
                  <a:gd name="connsiteX16" fmla="*/ 309215 w 309695"/>
                  <a:gd name="connsiteY16" fmla="*/ 209689 h 3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9695" h="399595">
                    <a:moveTo>
                      <a:pt x="309215" y="209689"/>
                    </a:moveTo>
                    <a:cubicBezTo>
                      <a:pt x="308196" y="249232"/>
                      <a:pt x="299345" y="287629"/>
                      <a:pt x="292277" y="326281"/>
                    </a:cubicBezTo>
                    <a:cubicBezTo>
                      <a:pt x="289029" y="344047"/>
                      <a:pt x="278204" y="353981"/>
                      <a:pt x="261903" y="357419"/>
                    </a:cubicBezTo>
                    <a:cubicBezTo>
                      <a:pt x="244647" y="361049"/>
                      <a:pt x="242609" y="344302"/>
                      <a:pt x="234204" y="332203"/>
                    </a:cubicBezTo>
                    <a:cubicBezTo>
                      <a:pt x="227581" y="355955"/>
                      <a:pt x="218985" y="376713"/>
                      <a:pt x="192304" y="380024"/>
                    </a:cubicBezTo>
                    <a:cubicBezTo>
                      <a:pt x="173392" y="382380"/>
                      <a:pt x="168935" y="365888"/>
                      <a:pt x="158683" y="351370"/>
                    </a:cubicBezTo>
                    <a:cubicBezTo>
                      <a:pt x="148622" y="378496"/>
                      <a:pt x="139134" y="408552"/>
                      <a:pt x="103794" y="397090"/>
                    </a:cubicBezTo>
                    <a:cubicBezTo>
                      <a:pt x="68962" y="385755"/>
                      <a:pt x="78959" y="355636"/>
                      <a:pt x="83289" y="329656"/>
                    </a:cubicBezTo>
                    <a:cubicBezTo>
                      <a:pt x="34577" y="331757"/>
                      <a:pt x="19231" y="313737"/>
                      <a:pt x="28973" y="264642"/>
                    </a:cubicBezTo>
                    <a:cubicBezTo>
                      <a:pt x="39798" y="209943"/>
                      <a:pt x="51260" y="155309"/>
                      <a:pt x="64314" y="101120"/>
                    </a:cubicBezTo>
                    <a:cubicBezTo>
                      <a:pt x="68198" y="85009"/>
                      <a:pt x="64123" y="77941"/>
                      <a:pt x="50241" y="71446"/>
                    </a:cubicBezTo>
                    <a:cubicBezTo>
                      <a:pt x="32985" y="63423"/>
                      <a:pt x="16747" y="53362"/>
                      <a:pt x="0" y="44193"/>
                    </a:cubicBezTo>
                    <a:cubicBezTo>
                      <a:pt x="2165" y="27318"/>
                      <a:pt x="15155" y="21651"/>
                      <a:pt x="28591" y="16429"/>
                    </a:cubicBezTo>
                    <a:cubicBezTo>
                      <a:pt x="84436" y="-13626"/>
                      <a:pt x="135632" y="1020"/>
                      <a:pt x="185172" y="32476"/>
                    </a:cubicBezTo>
                    <a:cubicBezTo>
                      <a:pt x="191286" y="36360"/>
                      <a:pt x="197972" y="39353"/>
                      <a:pt x="204339" y="42792"/>
                    </a:cubicBezTo>
                    <a:cubicBezTo>
                      <a:pt x="228664" y="58711"/>
                      <a:pt x="252033" y="75458"/>
                      <a:pt x="272856" y="96344"/>
                    </a:cubicBezTo>
                    <a:cubicBezTo>
                      <a:pt x="304822" y="128501"/>
                      <a:pt x="311762" y="167216"/>
                      <a:pt x="309215" y="209689"/>
                    </a:cubicBezTo>
                    <a:close/>
                  </a:path>
                </a:pathLst>
              </a:custGeom>
              <a:solidFill>
                <a:srgbClr val="FEC8B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2BFC29D5-0571-4CF2-8A30-E23DC42687DE}"/>
                  </a:ext>
                </a:extLst>
              </p:cNvPr>
              <p:cNvSpPr/>
              <p:nvPr/>
            </p:nvSpPr>
            <p:spPr>
              <a:xfrm>
                <a:off x="1488169" y="4012940"/>
                <a:ext cx="231900" cy="258970"/>
              </a:xfrm>
              <a:custGeom>
                <a:avLst/>
                <a:gdLst>
                  <a:gd name="connsiteX0" fmla="*/ 1730 w 299227"/>
                  <a:gd name="connsiteY0" fmla="*/ 94369 h 334156"/>
                  <a:gd name="connsiteX1" fmla="*/ 182445 w 299227"/>
                  <a:gd name="connsiteY1" fmla="*/ 0 h 334156"/>
                  <a:gd name="connsiteX2" fmla="*/ 290759 w 299227"/>
                  <a:gd name="connsiteY2" fmla="*/ 132384 h 334156"/>
                  <a:gd name="connsiteX3" fmla="*/ 287002 w 299227"/>
                  <a:gd name="connsiteY3" fmla="*/ 268716 h 334156"/>
                  <a:gd name="connsiteX4" fmla="*/ 274840 w 299227"/>
                  <a:gd name="connsiteY4" fmla="*/ 278777 h 334156"/>
                  <a:gd name="connsiteX5" fmla="*/ 166016 w 299227"/>
                  <a:gd name="connsiteY5" fmla="*/ 330865 h 334156"/>
                  <a:gd name="connsiteX6" fmla="*/ 133350 w 299227"/>
                  <a:gd name="connsiteY6" fmla="*/ 326663 h 334156"/>
                  <a:gd name="connsiteX7" fmla="*/ 81008 w 299227"/>
                  <a:gd name="connsiteY7" fmla="*/ 308069 h 334156"/>
                  <a:gd name="connsiteX8" fmla="*/ 23125 w 299227"/>
                  <a:gd name="connsiteY8" fmla="*/ 263368 h 334156"/>
                  <a:gd name="connsiteX9" fmla="*/ 1730 w 299227"/>
                  <a:gd name="connsiteY9" fmla="*/ 94369 h 33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227" h="334156">
                    <a:moveTo>
                      <a:pt x="1730" y="94369"/>
                    </a:moveTo>
                    <a:cubicBezTo>
                      <a:pt x="73494" y="116083"/>
                      <a:pt x="164106" y="68771"/>
                      <a:pt x="182445" y="0"/>
                    </a:cubicBezTo>
                    <a:cubicBezTo>
                      <a:pt x="226955" y="37378"/>
                      <a:pt x="268090" y="81061"/>
                      <a:pt x="290759" y="132384"/>
                    </a:cubicBezTo>
                    <a:cubicBezTo>
                      <a:pt x="308461" y="172437"/>
                      <a:pt x="294007" y="223124"/>
                      <a:pt x="287002" y="268716"/>
                    </a:cubicBezTo>
                    <a:cubicBezTo>
                      <a:pt x="286429" y="272665"/>
                      <a:pt x="279552" y="276485"/>
                      <a:pt x="274840" y="278777"/>
                    </a:cubicBezTo>
                    <a:cubicBezTo>
                      <a:pt x="238672" y="296352"/>
                      <a:pt x="203458" y="315774"/>
                      <a:pt x="166016" y="330865"/>
                    </a:cubicBezTo>
                    <a:cubicBezTo>
                      <a:pt x="153026" y="336087"/>
                      <a:pt x="142583" y="335386"/>
                      <a:pt x="133350" y="326663"/>
                    </a:cubicBezTo>
                    <a:cubicBezTo>
                      <a:pt x="118386" y="312526"/>
                      <a:pt x="101512" y="308324"/>
                      <a:pt x="81008" y="308069"/>
                    </a:cubicBezTo>
                    <a:cubicBezTo>
                      <a:pt x="52226" y="307750"/>
                      <a:pt x="34587" y="283935"/>
                      <a:pt x="23125" y="263368"/>
                    </a:cubicBezTo>
                    <a:cubicBezTo>
                      <a:pt x="-6039" y="210962"/>
                      <a:pt x="-53" y="151933"/>
                      <a:pt x="1730" y="94369"/>
                    </a:cubicBezTo>
                    <a:close/>
                  </a:path>
                </a:pathLst>
              </a:custGeom>
              <a:solidFill>
                <a:srgbClr val="FEC8B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8E1B760D-F90B-4354-A514-7413615D99B4}"/>
                  </a:ext>
                </a:extLst>
              </p:cNvPr>
              <p:cNvSpPr/>
              <p:nvPr/>
            </p:nvSpPr>
            <p:spPr>
              <a:xfrm>
                <a:off x="2505901" y="3078695"/>
                <a:ext cx="597876" cy="826425"/>
              </a:xfrm>
              <a:custGeom>
                <a:avLst/>
                <a:gdLst>
                  <a:gd name="connsiteX0" fmla="*/ 64197 w 771456"/>
                  <a:gd name="connsiteY0" fmla="*/ 5046 h 1066360"/>
                  <a:gd name="connsiteX1" fmla="*/ 46304 w 771456"/>
                  <a:gd name="connsiteY1" fmla="*/ 30644 h 1066360"/>
                  <a:gd name="connsiteX2" fmla="*/ 62669 w 771456"/>
                  <a:gd name="connsiteY2" fmla="*/ 616535 h 1066360"/>
                  <a:gd name="connsiteX3" fmla="*/ 109980 w 771456"/>
                  <a:gd name="connsiteY3" fmla="*/ 694094 h 1066360"/>
                  <a:gd name="connsiteX4" fmla="*/ 743884 w 771456"/>
                  <a:gd name="connsiteY4" fmla="*/ 1026296 h 1066360"/>
                  <a:gd name="connsiteX5" fmla="*/ 771456 w 771456"/>
                  <a:gd name="connsiteY5" fmla="*/ 1029989 h 1066360"/>
                  <a:gd name="connsiteX6" fmla="*/ 705168 w 771456"/>
                  <a:gd name="connsiteY6" fmla="*/ 1057371 h 1066360"/>
                  <a:gd name="connsiteX7" fmla="*/ 47704 w 771456"/>
                  <a:gd name="connsiteY7" fmla="*/ 714789 h 1066360"/>
                  <a:gd name="connsiteX8" fmla="*/ 28092 w 771456"/>
                  <a:gd name="connsiteY8" fmla="*/ 666076 h 1066360"/>
                  <a:gd name="connsiteX9" fmla="*/ 11 w 771456"/>
                  <a:gd name="connsiteY9" fmla="*/ 50639 h 1066360"/>
                  <a:gd name="connsiteX10" fmla="*/ 34205 w 771456"/>
                  <a:gd name="connsiteY10" fmla="*/ 3136 h 1066360"/>
                  <a:gd name="connsiteX11" fmla="*/ 64197 w 771456"/>
                  <a:gd name="connsiteY11" fmla="*/ 5046 h 106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1456" h="1066360">
                    <a:moveTo>
                      <a:pt x="64197" y="5046"/>
                    </a:moveTo>
                    <a:cubicBezTo>
                      <a:pt x="50825" y="4346"/>
                      <a:pt x="46304" y="18355"/>
                      <a:pt x="46304" y="30644"/>
                    </a:cubicBezTo>
                    <a:cubicBezTo>
                      <a:pt x="46240" y="131954"/>
                      <a:pt x="61841" y="526114"/>
                      <a:pt x="62669" y="616535"/>
                    </a:cubicBezTo>
                    <a:cubicBezTo>
                      <a:pt x="62987" y="652959"/>
                      <a:pt x="75277" y="676392"/>
                      <a:pt x="109980" y="694094"/>
                    </a:cubicBezTo>
                    <a:cubicBezTo>
                      <a:pt x="272102" y="776555"/>
                      <a:pt x="693834" y="999679"/>
                      <a:pt x="743884" y="1026296"/>
                    </a:cubicBezTo>
                    <a:cubicBezTo>
                      <a:pt x="752480" y="1030881"/>
                      <a:pt x="761077" y="1038140"/>
                      <a:pt x="771456" y="1029989"/>
                    </a:cubicBezTo>
                    <a:cubicBezTo>
                      <a:pt x="760376" y="1066222"/>
                      <a:pt x="739808" y="1075455"/>
                      <a:pt x="705168" y="1057371"/>
                    </a:cubicBezTo>
                    <a:cubicBezTo>
                      <a:pt x="547122" y="974845"/>
                      <a:pt x="101957" y="738922"/>
                      <a:pt x="47704" y="714789"/>
                    </a:cubicBezTo>
                    <a:cubicBezTo>
                      <a:pt x="33568" y="701608"/>
                      <a:pt x="28283" y="685625"/>
                      <a:pt x="28092" y="666076"/>
                    </a:cubicBezTo>
                    <a:cubicBezTo>
                      <a:pt x="27774" y="627870"/>
                      <a:pt x="-626" y="86107"/>
                      <a:pt x="11" y="50639"/>
                    </a:cubicBezTo>
                    <a:cubicBezTo>
                      <a:pt x="393" y="27015"/>
                      <a:pt x="12109" y="10586"/>
                      <a:pt x="34205" y="3136"/>
                    </a:cubicBezTo>
                    <a:cubicBezTo>
                      <a:pt x="38726" y="-1321"/>
                      <a:pt x="45094" y="-1321"/>
                      <a:pt x="64197" y="5046"/>
                    </a:cubicBezTo>
                    <a:close/>
                  </a:path>
                </a:pathLst>
              </a:custGeom>
              <a:solidFill>
                <a:srgbClr val="A54622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9F85377C-2E7D-4C98-B621-EFA36ABD1225}"/>
                  </a:ext>
                </a:extLst>
              </p:cNvPr>
              <p:cNvSpPr/>
              <p:nvPr/>
            </p:nvSpPr>
            <p:spPr>
              <a:xfrm>
                <a:off x="1632721" y="2475091"/>
                <a:ext cx="78006" cy="37366"/>
              </a:xfrm>
              <a:custGeom>
                <a:avLst/>
                <a:gdLst>
                  <a:gd name="connsiteX0" fmla="*/ 0 w 100653"/>
                  <a:gd name="connsiteY0" fmla="*/ 9837 h 48215"/>
                  <a:gd name="connsiteX1" fmla="*/ 81124 w 100653"/>
                  <a:gd name="connsiteY1" fmla="*/ 859 h 48215"/>
                  <a:gd name="connsiteX2" fmla="*/ 91631 w 100653"/>
                  <a:gd name="connsiteY2" fmla="*/ 13658 h 48215"/>
                  <a:gd name="connsiteX3" fmla="*/ 99909 w 100653"/>
                  <a:gd name="connsiteY3" fmla="*/ 47597 h 48215"/>
                  <a:gd name="connsiteX4" fmla="*/ 0 w 100653"/>
                  <a:gd name="connsiteY4" fmla="*/ 9837 h 4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653" h="48215">
                    <a:moveTo>
                      <a:pt x="0" y="9837"/>
                    </a:moveTo>
                    <a:cubicBezTo>
                      <a:pt x="26744" y="4870"/>
                      <a:pt x="54889" y="15504"/>
                      <a:pt x="81124" y="859"/>
                    </a:cubicBezTo>
                    <a:cubicBezTo>
                      <a:pt x="88447" y="-3217"/>
                      <a:pt x="89848" y="8245"/>
                      <a:pt x="91631" y="13658"/>
                    </a:cubicBezTo>
                    <a:cubicBezTo>
                      <a:pt x="95261" y="24737"/>
                      <a:pt x="103093" y="34862"/>
                      <a:pt x="99909" y="47597"/>
                    </a:cubicBezTo>
                    <a:cubicBezTo>
                      <a:pt x="60429" y="51482"/>
                      <a:pt x="27891" y="36836"/>
                      <a:pt x="0" y="9837"/>
                    </a:cubicBezTo>
                    <a:close/>
                  </a:path>
                </a:pathLst>
              </a:custGeom>
              <a:solidFill>
                <a:srgbClr val="763F2E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6A0C5529-9605-4D8B-9884-CE34B2C51F4A}"/>
                  </a:ext>
                </a:extLst>
              </p:cNvPr>
              <p:cNvSpPr/>
              <p:nvPr/>
            </p:nvSpPr>
            <p:spPr>
              <a:xfrm>
                <a:off x="1978265" y="1793876"/>
                <a:ext cx="82857" cy="204030"/>
              </a:xfrm>
              <a:custGeom>
                <a:avLst/>
                <a:gdLst>
                  <a:gd name="connsiteX0" fmla="*/ 106914 w 106913"/>
                  <a:gd name="connsiteY0" fmla="*/ 261802 h 263266"/>
                  <a:gd name="connsiteX1" fmla="*/ 104558 w 106913"/>
                  <a:gd name="connsiteY1" fmla="*/ 263266 h 263266"/>
                  <a:gd name="connsiteX2" fmla="*/ 0 w 106913"/>
                  <a:gd name="connsiteY2" fmla="*/ 39187 h 263266"/>
                  <a:gd name="connsiteX3" fmla="*/ 12735 w 106913"/>
                  <a:gd name="connsiteY3" fmla="*/ 981 h 263266"/>
                  <a:gd name="connsiteX4" fmla="*/ 106914 w 106913"/>
                  <a:gd name="connsiteY4" fmla="*/ 261802 h 26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13" h="263266">
                    <a:moveTo>
                      <a:pt x="106914" y="261802"/>
                    </a:moveTo>
                    <a:cubicBezTo>
                      <a:pt x="106149" y="262311"/>
                      <a:pt x="105322" y="262757"/>
                      <a:pt x="104558" y="263266"/>
                    </a:cubicBezTo>
                    <a:cubicBezTo>
                      <a:pt x="77941" y="205575"/>
                      <a:pt x="15856" y="100763"/>
                      <a:pt x="0" y="39187"/>
                    </a:cubicBezTo>
                    <a:cubicBezTo>
                      <a:pt x="6368" y="20084"/>
                      <a:pt x="9870" y="-5323"/>
                      <a:pt x="12735" y="981"/>
                    </a:cubicBezTo>
                    <a:cubicBezTo>
                      <a:pt x="44574" y="70962"/>
                      <a:pt x="92586" y="212325"/>
                      <a:pt x="106914" y="261802"/>
                    </a:cubicBezTo>
                    <a:close/>
                  </a:path>
                </a:pathLst>
              </a:custGeom>
              <a:solidFill>
                <a:srgbClr val="915E4E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400CD593-601A-4F46-BD24-27B03D583136}"/>
                  </a:ext>
                </a:extLst>
              </p:cNvPr>
              <p:cNvSpPr/>
              <p:nvPr/>
            </p:nvSpPr>
            <p:spPr>
              <a:xfrm>
                <a:off x="2052850" y="2747030"/>
                <a:ext cx="347294" cy="781200"/>
              </a:xfrm>
              <a:custGeom>
                <a:avLst/>
                <a:gdLst>
                  <a:gd name="connsiteX0" fmla="*/ 415214 w 448123"/>
                  <a:gd name="connsiteY0" fmla="*/ 1008005 h 1008004"/>
                  <a:gd name="connsiteX1" fmla="*/ 298749 w 448123"/>
                  <a:gd name="connsiteY1" fmla="*/ 963495 h 1008004"/>
                  <a:gd name="connsiteX2" fmla="*/ 273087 w 448123"/>
                  <a:gd name="connsiteY2" fmla="*/ 934840 h 1008004"/>
                  <a:gd name="connsiteX3" fmla="*/ 29714 w 448123"/>
                  <a:gd name="connsiteY3" fmla="*/ 116465 h 1008004"/>
                  <a:gd name="connsiteX4" fmla="*/ 5326 w 448123"/>
                  <a:gd name="connsiteY4" fmla="*/ 86218 h 1008004"/>
                  <a:gd name="connsiteX5" fmla="*/ 486 w 448123"/>
                  <a:gd name="connsiteY5" fmla="*/ 72719 h 1008004"/>
                  <a:gd name="connsiteX6" fmla="*/ 5644 w 448123"/>
                  <a:gd name="connsiteY6" fmla="*/ 0 h 1008004"/>
                  <a:gd name="connsiteX7" fmla="*/ 52701 w 448123"/>
                  <a:gd name="connsiteY7" fmla="*/ 33367 h 1008004"/>
                  <a:gd name="connsiteX8" fmla="*/ 65946 w 448123"/>
                  <a:gd name="connsiteY8" fmla="*/ 64059 h 1008004"/>
                  <a:gd name="connsiteX9" fmla="*/ 72059 w 448123"/>
                  <a:gd name="connsiteY9" fmla="*/ 91695 h 1008004"/>
                  <a:gd name="connsiteX10" fmla="*/ 437946 w 448123"/>
                  <a:gd name="connsiteY10" fmla="*/ 866324 h 1008004"/>
                  <a:gd name="connsiteX11" fmla="*/ 441258 w 448123"/>
                  <a:gd name="connsiteY11" fmla="*/ 936751 h 1008004"/>
                  <a:gd name="connsiteX12" fmla="*/ 415214 w 448123"/>
                  <a:gd name="connsiteY12" fmla="*/ 1008005 h 100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23" h="1008004">
                    <a:moveTo>
                      <a:pt x="415214" y="1008005"/>
                    </a:moveTo>
                    <a:cubicBezTo>
                      <a:pt x="375670" y="992786"/>
                      <a:pt x="337464" y="977440"/>
                      <a:pt x="298749" y="963495"/>
                    </a:cubicBezTo>
                    <a:cubicBezTo>
                      <a:pt x="284167" y="958273"/>
                      <a:pt x="277417" y="949486"/>
                      <a:pt x="273087" y="934840"/>
                    </a:cubicBezTo>
                    <a:cubicBezTo>
                      <a:pt x="192345" y="661921"/>
                      <a:pt x="111220" y="389193"/>
                      <a:pt x="29714" y="116465"/>
                    </a:cubicBezTo>
                    <a:cubicBezTo>
                      <a:pt x="25957" y="103921"/>
                      <a:pt x="27549" y="85773"/>
                      <a:pt x="5326" y="86218"/>
                    </a:cubicBezTo>
                    <a:cubicBezTo>
                      <a:pt x="-1233" y="86346"/>
                      <a:pt x="-151" y="78195"/>
                      <a:pt x="486" y="72719"/>
                    </a:cubicBezTo>
                    <a:cubicBezTo>
                      <a:pt x="3288" y="50114"/>
                      <a:pt x="2397" y="26681"/>
                      <a:pt x="5644" y="0"/>
                    </a:cubicBezTo>
                    <a:cubicBezTo>
                      <a:pt x="21627" y="9743"/>
                      <a:pt x="37482" y="19103"/>
                      <a:pt x="52701" y="33367"/>
                    </a:cubicBezTo>
                    <a:cubicBezTo>
                      <a:pt x="65692" y="45529"/>
                      <a:pt x="82056" y="44574"/>
                      <a:pt x="65946" y="64059"/>
                    </a:cubicBezTo>
                    <a:cubicBezTo>
                      <a:pt x="57859" y="73801"/>
                      <a:pt x="68048" y="83162"/>
                      <a:pt x="72059" y="91695"/>
                    </a:cubicBezTo>
                    <a:cubicBezTo>
                      <a:pt x="193682" y="350032"/>
                      <a:pt x="315305" y="608433"/>
                      <a:pt x="437946" y="866324"/>
                    </a:cubicBezTo>
                    <a:cubicBezTo>
                      <a:pt x="449536" y="890712"/>
                      <a:pt x="452019" y="912108"/>
                      <a:pt x="441258" y="936751"/>
                    </a:cubicBezTo>
                    <a:cubicBezTo>
                      <a:pt x="431133" y="959993"/>
                      <a:pt x="423746" y="984445"/>
                      <a:pt x="415214" y="1008005"/>
                    </a:cubicBezTo>
                    <a:close/>
                  </a:path>
                </a:pathLst>
              </a:custGeom>
              <a:solidFill>
                <a:srgbClr val="44526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2F05E22B-74CD-40B3-8F3A-511451C982F1}"/>
                  </a:ext>
                </a:extLst>
              </p:cNvPr>
              <p:cNvSpPr/>
              <p:nvPr/>
            </p:nvSpPr>
            <p:spPr>
              <a:xfrm>
                <a:off x="2471608" y="3201044"/>
                <a:ext cx="55965" cy="309454"/>
              </a:xfrm>
              <a:custGeom>
                <a:avLst/>
                <a:gdLst>
                  <a:gd name="connsiteX0" fmla="*/ 3888 w 72213"/>
                  <a:gd name="connsiteY0" fmla="*/ 251969 h 399297"/>
                  <a:gd name="connsiteX1" fmla="*/ 1023 w 72213"/>
                  <a:gd name="connsiteY1" fmla="*/ 129328 h 399297"/>
                  <a:gd name="connsiteX2" fmla="*/ 13440 w 72213"/>
                  <a:gd name="connsiteY2" fmla="*/ 67625 h 399297"/>
                  <a:gd name="connsiteX3" fmla="*/ 15477 w 72213"/>
                  <a:gd name="connsiteY3" fmla="*/ 41263 h 399297"/>
                  <a:gd name="connsiteX4" fmla="*/ 57249 w 72213"/>
                  <a:gd name="connsiteY4" fmla="*/ 0 h 399297"/>
                  <a:gd name="connsiteX5" fmla="*/ 72213 w 72213"/>
                  <a:gd name="connsiteY5" fmla="*/ 399254 h 399297"/>
                  <a:gd name="connsiteX6" fmla="*/ 33625 w 72213"/>
                  <a:gd name="connsiteY6" fmla="*/ 361239 h 399297"/>
                  <a:gd name="connsiteX7" fmla="*/ 18216 w 72213"/>
                  <a:gd name="connsiteY7" fmla="*/ 330610 h 399297"/>
                  <a:gd name="connsiteX8" fmla="*/ 10638 w 72213"/>
                  <a:gd name="connsiteY8" fmla="*/ 311507 h 399297"/>
                  <a:gd name="connsiteX9" fmla="*/ 3888 w 72213"/>
                  <a:gd name="connsiteY9" fmla="*/ 251969 h 39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213" h="399297">
                    <a:moveTo>
                      <a:pt x="3888" y="251969"/>
                    </a:moveTo>
                    <a:cubicBezTo>
                      <a:pt x="2869" y="211089"/>
                      <a:pt x="1532" y="170208"/>
                      <a:pt x="1023" y="129328"/>
                    </a:cubicBezTo>
                    <a:cubicBezTo>
                      <a:pt x="768" y="108123"/>
                      <a:pt x="-4899" y="86155"/>
                      <a:pt x="13440" y="67625"/>
                    </a:cubicBezTo>
                    <a:cubicBezTo>
                      <a:pt x="18216" y="62785"/>
                      <a:pt x="15796" y="50241"/>
                      <a:pt x="15477" y="41263"/>
                    </a:cubicBezTo>
                    <a:cubicBezTo>
                      <a:pt x="14713" y="18275"/>
                      <a:pt x="33880" y="1783"/>
                      <a:pt x="57249" y="0"/>
                    </a:cubicBezTo>
                    <a:cubicBezTo>
                      <a:pt x="63744" y="70045"/>
                      <a:pt x="68902" y="334622"/>
                      <a:pt x="72213" y="399254"/>
                    </a:cubicBezTo>
                    <a:cubicBezTo>
                      <a:pt x="45979" y="400146"/>
                      <a:pt x="33562" y="387283"/>
                      <a:pt x="33625" y="361239"/>
                    </a:cubicBezTo>
                    <a:cubicBezTo>
                      <a:pt x="33689" y="348695"/>
                      <a:pt x="35599" y="335577"/>
                      <a:pt x="18216" y="330610"/>
                    </a:cubicBezTo>
                    <a:cubicBezTo>
                      <a:pt x="10447" y="328382"/>
                      <a:pt x="10447" y="318894"/>
                      <a:pt x="10638" y="311507"/>
                    </a:cubicBezTo>
                    <a:cubicBezTo>
                      <a:pt x="11147" y="291385"/>
                      <a:pt x="8282" y="271582"/>
                      <a:pt x="3888" y="251969"/>
                    </a:cubicBezTo>
                    <a:close/>
                  </a:path>
                </a:pathLst>
              </a:custGeom>
              <a:solidFill>
                <a:srgbClr val="C6C6C6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8500B7F-4CB8-4C70-8458-85B88DD03B6A}"/>
                  </a:ext>
                </a:extLst>
              </p:cNvPr>
              <p:cNvSpPr/>
              <p:nvPr/>
            </p:nvSpPr>
            <p:spPr>
              <a:xfrm>
                <a:off x="1690187" y="2084199"/>
                <a:ext cx="117255" cy="79108"/>
              </a:xfrm>
              <a:custGeom>
                <a:avLst/>
                <a:gdLst>
                  <a:gd name="connsiteX0" fmla="*/ 116499 w 151298"/>
                  <a:gd name="connsiteY0" fmla="*/ 45809 h 102075"/>
                  <a:gd name="connsiteX1" fmla="*/ 46518 w 151298"/>
                  <a:gd name="connsiteY1" fmla="*/ 82615 h 102075"/>
                  <a:gd name="connsiteX2" fmla="*/ 12196 w 151298"/>
                  <a:gd name="connsiteY2" fmla="*/ 98343 h 102075"/>
                  <a:gd name="connsiteX3" fmla="*/ 8375 w 151298"/>
                  <a:gd name="connsiteY3" fmla="*/ 58354 h 102075"/>
                  <a:gd name="connsiteX4" fmla="*/ 115989 w 151298"/>
                  <a:gd name="connsiteY4" fmla="*/ 26 h 102075"/>
                  <a:gd name="connsiteX5" fmla="*/ 151266 w 151298"/>
                  <a:gd name="connsiteY5" fmla="*/ 24796 h 102075"/>
                  <a:gd name="connsiteX6" fmla="*/ 116499 w 151298"/>
                  <a:gd name="connsiteY6" fmla="*/ 45809 h 10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298" h="102075">
                    <a:moveTo>
                      <a:pt x="116499" y="45809"/>
                    </a:moveTo>
                    <a:cubicBezTo>
                      <a:pt x="84660" y="44345"/>
                      <a:pt x="61673" y="56634"/>
                      <a:pt x="46518" y="82615"/>
                    </a:cubicBezTo>
                    <a:cubicBezTo>
                      <a:pt x="38558" y="96241"/>
                      <a:pt x="29771" y="108467"/>
                      <a:pt x="12196" y="98343"/>
                    </a:cubicBezTo>
                    <a:cubicBezTo>
                      <a:pt x="-6461" y="87518"/>
                      <a:pt x="-348" y="72490"/>
                      <a:pt x="8375" y="58354"/>
                    </a:cubicBezTo>
                    <a:cubicBezTo>
                      <a:pt x="33082" y="18428"/>
                      <a:pt x="69569" y="-802"/>
                      <a:pt x="115989" y="26"/>
                    </a:cubicBezTo>
                    <a:cubicBezTo>
                      <a:pt x="132036" y="280"/>
                      <a:pt x="152221" y="1681"/>
                      <a:pt x="151266" y="24796"/>
                    </a:cubicBezTo>
                    <a:cubicBezTo>
                      <a:pt x="150247" y="47529"/>
                      <a:pt x="132545" y="48356"/>
                      <a:pt x="116499" y="45809"/>
                    </a:cubicBezTo>
                    <a:close/>
                  </a:path>
                </a:pathLst>
              </a:custGeom>
              <a:solidFill>
                <a:srgbClr val="743D2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D65466CB-181C-4BDE-AFA4-A4C05BAA7C87}"/>
                  </a:ext>
                </a:extLst>
              </p:cNvPr>
              <p:cNvSpPr/>
              <p:nvPr/>
            </p:nvSpPr>
            <p:spPr>
              <a:xfrm>
                <a:off x="1913901" y="2000929"/>
                <a:ext cx="116735" cy="78595"/>
              </a:xfrm>
              <a:custGeom>
                <a:avLst/>
                <a:gdLst>
                  <a:gd name="connsiteX0" fmla="*/ 115400 w 150626"/>
                  <a:gd name="connsiteY0" fmla="*/ 44495 h 101413"/>
                  <a:gd name="connsiteX1" fmla="*/ 46565 w 150626"/>
                  <a:gd name="connsiteY1" fmla="*/ 82256 h 101413"/>
                  <a:gd name="connsiteX2" fmla="*/ 11925 w 150626"/>
                  <a:gd name="connsiteY2" fmla="*/ 97793 h 101413"/>
                  <a:gd name="connsiteX3" fmla="*/ 8804 w 150626"/>
                  <a:gd name="connsiteY3" fmla="*/ 57485 h 101413"/>
                  <a:gd name="connsiteX4" fmla="*/ 119984 w 150626"/>
                  <a:gd name="connsiteY4" fmla="*/ 176 h 101413"/>
                  <a:gd name="connsiteX5" fmla="*/ 150485 w 150626"/>
                  <a:gd name="connsiteY5" fmla="*/ 26411 h 101413"/>
                  <a:gd name="connsiteX6" fmla="*/ 115400 w 150626"/>
                  <a:gd name="connsiteY6" fmla="*/ 44495 h 10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626" h="101413">
                    <a:moveTo>
                      <a:pt x="115400" y="44495"/>
                    </a:moveTo>
                    <a:cubicBezTo>
                      <a:pt x="86936" y="43731"/>
                      <a:pt x="62038" y="55066"/>
                      <a:pt x="46565" y="82256"/>
                    </a:cubicBezTo>
                    <a:cubicBezTo>
                      <a:pt x="38223" y="96901"/>
                      <a:pt x="28417" y="107217"/>
                      <a:pt x="11925" y="97793"/>
                    </a:cubicBezTo>
                    <a:cubicBezTo>
                      <a:pt x="-6860" y="87095"/>
                      <a:pt x="81" y="71240"/>
                      <a:pt x="8804" y="57485"/>
                    </a:cubicBezTo>
                    <a:cubicBezTo>
                      <a:pt x="34594" y="16859"/>
                      <a:pt x="71972" y="-2053"/>
                      <a:pt x="119984" y="176"/>
                    </a:cubicBezTo>
                    <a:cubicBezTo>
                      <a:pt x="136859" y="940"/>
                      <a:pt x="152268" y="4952"/>
                      <a:pt x="150485" y="26411"/>
                    </a:cubicBezTo>
                    <a:cubicBezTo>
                      <a:pt x="148830" y="47233"/>
                      <a:pt x="133420" y="46979"/>
                      <a:pt x="115400" y="44495"/>
                    </a:cubicBezTo>
                    <a:close/>
                  </a:path>
                </a:pathLst>
              </a:custGeom>
              <a:solidFill>
                <a:srgbClr val="743C2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D2AA0CE9-6553-457A-AE54-0A69E78B3756}"/>
                  </a:ext>
                </a:extLst>
              </p:cNvPr>
              <p:cNvSpPr/>
              <p:nvPr/>
            </p:nvSpPr>
            <p:spPr>
              <a:xfrm>
                <a:off x="1772275" y="2184094"/>
                <a:ext cx="66382" cy="108211"/>
              </a:xfrm>
              <a:custGeom>
                <a:avLst/>
                <a:gdLst>
                  <a:gd name="connsiteX0" fmla="*/ 80178 w 85654"/>
                  <a:gd name="connsiteY0" fmla="*/ 126791 h 139628"/>
                  <a:gd name="connsiteX1" fmla="*/ 41399 w 85654"/>
                  <a:gd name="connsiteY1" fmla="*/ 131376 h 139628"/>
                  <a:gd name="connsiteX2" fmla="*/ 2619 w 85654"/>
                  <a:gd name="connsiteY2" fmla="*/ 23953 h 139628"/>
                  <a:gd name="connsiteX3" fmla="*/ 48785 w 85654"/>
                  <a:gd name="connsiteY3" fmla="*/ 8034 h 139628"/>
                  <a:gd name="connsiteX4" fmla="*/ 85654 w 85654"/>
                  <a:gd name="connsiteY4" fmla="*/ 72284 h 139628"/>
                  <a:gd name="connsiteX5" fmla="*/ 76421 w 85654"/>
                  <a:gd name="connsiteY5" fmla="*/ 78206 h 139628"/>
                  <a:gd name="connsiteX6" fmla="*/ 71900 w 85654"/>
                  <a:gd name="connsiteY6" fmla="*/ 119532 h 139628"/>
                  <a:gd name="connsiteX7" fmla="*/ 80178 w 85654"/>
                  <a:gd name="connsiteY7" fmla="*/ 126791 h 13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54" h="139628">
                    <a:moveTo>
                      <a:pt x="80178" y="126791"/>
                    </a:moveTo>
                    <a:cubicBezTo>
                      <a:pt x="69416" y="146468"/>
                      <a:pt x="54580" y="139782"/>
                      <a:pt x="41399" y="131376"/>
                    </a:cubicBezTo>
                    <a:cubicBezTo>
                      <a:pt x="12171" y="112719"/>
                      <a:pt x="-7314" y="57065"/>
                      <a:pt x="2619" y="23953"/>
                    </a:cubicBezTo>
                    <a:cubicBezTo>
                      <a:pt x="9878" y="-180"/>
                      <a:pt x="28408" y="-7185"/>
                      <a:pt x="48785" y="8034"/>
                    </a:cubicBezTo>
                    <a:cubicBezTo>
                      <a:pt x="69989" y="23890"/>
                      <a:pt x="82980" y="45349"/>
                      <a:pt x="85654" y="72284"/>
                    </a:cubicBezTo>
                    <a:cubicBezTo>
                      <a:pt x="82725" y="74513"/>
                      <a:pt x="79668" y="76423"/>
                      <a:pt x="76421" y="78206"/>
                    </a:cubicBezTo>
                    <a:cubicBezTo>
                      <a:pt x="50313" y="92724"/>
                      <a:pt x="49358" y="101384"/>
                      <a:pt x="71900" y="119532"/>
                    </a:cubicBezTo>
                    <a:cubicBezTo>
                      <a:pt x="74765" y="121888"/>
                      <a:pt x="77631" y="124117"/>
                      <a:pt x="80178" y="126791"/>
                    </a:cubicBezTo>
                    <a:close/>
                  </a:path>
                </a:pathLst>
              </a:custGeom>
              <a:solidFill>
                <a:srgbClr val="522723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7B38BDC2-1179-47C0-94FD-9C113F959F9C}"/>
                  </a:ext>
                </a:extLst>
              </p:cNvPr>
              <p:cNvSpPr/>
              <p:nvPr/>
            </p:nvSpPr>
            <p:spPr>
              <a:xfrm>
                <a:off x="1850402" y="2450045"/>
                <a:ext cx="158164" cy="51520"/>
              </a:xfrm>
              <a:custGeom>
                <a:avLst/>
                <a:gdLst>
                  <a:gd name="connsiteX0" fmla="*/ 0 w 204084"/>
                  <a:gd name="connsiteY0" fmla="*/ 33621 h 66478"/>
                  <a:gd name="connsiteX1" fmla="*/ 204085 w 204084"/>
                  <a:gd name="connsiteY1" fmla="*/ 0 h 66478"/>
                  <a:gd name="connsiteX2" fmla="*/ 0 w 204084"/>
                  <a:gd name="connsiteY2" fmla="*/ 33621 h 6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084" h="66478">
                    <a:moveTo>
                      <a:pt x="0" y="33621"/>
                    </a:moveTo>
                    <a:cubicBezTo>
                      <a:pt x="73547" y="54698"/>
                      <a:pt x="141426" y="43428"/>
                      <a:pt x="204085" y="0"/>
                    </a:cubicBezTo>
                    <a:cubicBezTo>
                      <a:pt x="167025" y="68198"/>
                      <a:pt x="73674" y="91567"/>
                      <a:pt x="0" y="33621"/>
                    </a:cubicBezTo>
                    <a:close/>
                  </a:path>
                </a:pathLst>
              </a:custGeom>
              <a:solidFill>
                <a:srgbClr val="E7948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5A443122-43B7-442C-BB74-043CA441A994}"/>
                  </a:ext>
                </a:extLst>
              </p:cNvPr>
              <p:cNvSpPr/>
              <p:nvPr/>
            </p:nvSpPr>
            <p:spPr>
              <a:xfrm>
                <a:off x="1809683" y="2239688"/>
                <a:ext cx="31319" cy="42686"/>
              </a:xfrm>
              <a:custGeom>
                <a:avLst/>
                <a:gdLst>
                  <a:gd name="connsiteX0" fmla="*/ 31908 w 40412"/>
                  <a:gd name="connsiteY0" fmla="*/ 55056 h 55079"/>
                  <a:gd name="connsiteX1" fmla="*/ 70 w 40412"/>
                  <a:gd name="connsiteY1" fmla="*/ 26210 h 55079"/>
                  <a:gd name="connsiteX2" fmla="*/ 37385 w 40412"/>
                  <a:gd name="connsiteY2" fmla="*/ 549 h 55079"/>
                  <a:gd name="connsiteX3" fmla="*/ 31908 w 40412"/>
                  <a:gd name="connsiteY3" fmla="*/ 55056 h 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12" h="55079">
                    <a:moveTo>
                      <a:pt x="31908" y="55056"/>
                    </a:moveTo>
                    <a:cubicBezTo>
                      <a:pt x="11977" y="55629"/>
                      <a:pt x="-1076" y="45759"/>
                      <a:pt x="70" y="26210"/>
                    </a:cubicBezTo>
                    <a:cubicBezTo>
                      <a:pt x="1343" y="4751"/>
                      <a:pt x="17135" y="-2126"/>
                      <a:pt x="37385" y="549"/>
                    </a:cubicBezTo>
                    <a:cubicBezTo>
                      <a:pt x="41842" y="19333"/>
                      <a:pt x="42415" y="37736"/>
                      <a:pt x="31908" y="55056"/>
                    </a:cubicBezTo>
                    <a:close/>
                  </a:path>
                </a:pathLst>
              </a:custGeom>
              <a:solidFill>
                <a:srgbClr val="FBFAFA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12725FD1-BB69-4A71-BE2F-8F83AC911AF4}"/>
                  </a:ext>
                </a:extLst>
              </p:cNvPr>
              <p:cNvSpPr/>
              <p:nvPr/>
            </p:nvSpPr>
            <p:spPr>
              <a:xfrm>
                <a:off x="1422914" y="3905596"/>
                <a:ext cx="165491" cy="67284"/>
              </a:xfrm>
              <a:custGeom>
                <a:avLst/>
                <a:gdLst>
                  <a:gd name="connsiteX0" fmla="*/ 213475 w 213538"/>
                  <a:gd name="connsiteY0" fmla="*/ 10582 h 86818"/>
                  <a:gd name="connsiteX1" fmla="*/ 65999 w 213538"/>
                  <a:gd name="connsiteY1" fmla="*/ 85403 h 86818"/>
                  <a:gd name="connsiteX2" fmla="*/ 157 w 213538"/>
                  <a:gd name="connsiteY2" fmla="*/ 76297 h 86818"/>
                  <a:gd name="connsiteX3" fmla="*/ 284 w 213538"/>
                  <a:gd name="connsiteY3" fmla="*/ 71585 h 86818"/>
                  <a:gd name="connsiteX4" fmla="*/ 128148 w 213538"/>
                  <a:gd name="connsiteY4" fmla="*/ 55284 h 86818"/>
                  <a:gd name="connsiteX5" fmla="*/ 191379 w 213538"/>
                  <a:gd name="connsiteY5" fmla="*/ 14085 h 86818"/>
                  <a:gd name="connsiteX6" fmla="*/ 213538 w 213538"/>
                  <a:gd name="connsiteY6" fmla="*/ 12 h 86818"/>
                  <a:gd name="connsiteX7" fmla="*/ 213475 w 213538"/>
                  <a:gd name="connsiteY7" fmla="*/ 10582 h 8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538" h="86818">
                    <a:moveTo>
                      <a:pt x="213475" y="10582"/>
                    </a:moveTo>
                    <a:cubicBezTo>
                      <a:pt x="173040" y="52737"/>
                      <a:pt x="123754" y="76233"/>
                      <a:pt x="65999" y="85403"/>
                    </a:cubicBezTo>
                    <a:cubicBezTo>
                      <a:pt x="42056" y="89223"/>
                      <a:pt x="21298" y="85021"/>
                      <a:pt x="157" y="76297"/>
                    </a:cubicBezTo>
                    <a:cubicBezTo>
                      <a:pt x="-98" y="74705"/>
                      <a:pt x="-34" y="73177"/>
                      <a:pt x="284" y="71585"/>
                    </a:cubicBezTo>
                    <a:cubicBezTo>
                      <a:pt x="43394" y="69993"/>
                      <a:pt x="87012" y="75724"/>
                      <a:pt x="128148" y="55284"/>
                    </a:cubicBezTo>
                    <a:cubicBezTo>
                      <a:pt x="151071" y="43886"/>
                      <a:pt x="172021" y="30386"/>
                      <a:pt x="191379" y="14085"/>
                    </a:cubicBezTo>
                    <a:cubicBezTo>
                      <a:pt x="198129" y="8417"/>
                      <a:pt x="202968" y="-370"/>
                      <a:pt x="213538" y="12"/>
                    </a:cubicBezTo>
                    <a:cubicBezTo>
                      <a:pt x="213475" y="3514"/>
                      <a:pt x="213475" y="7080"/>
                      <a:pt x="213475" y="10582"/>
                    </a:cubicBezTo>
                    <a:close/>
                  </a:path>
                </a:pathLst>
              </a:custGeom>
              <a:solidFill>
                <a:srgbClr val="BFD7DC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547D9B30-3CF1-4CB5-A6A1-A28749C52E68}"/>
                  </a:ext>
                </a:extLst>
              </p:cNvPr>
              <p:cNvSpPr/>
              <p:nvPr/>
            </p:nvSpPr>
            <p:spPr>
              <a:xfrm>
                <a:off x="2698766" y="3714277"/>
                <a:ext cx="365136" cy="224786"/>
              </a:xfrm>
              <a:custGeom>
                <a:avLst/>
                <a:gdLst>
                  <a:gd name="connsiteX0" fmla="*/ 333285 w 471145"/>
                  <a:gd name="connsiteY0" fmla="*/ 172755 h 290048"/>
                  <a:gd name="connsiteX1" fmla="*/ 0 w 471145"/>
                  <a:gd name="connsiteY1" fmla="*/ 0 h 290048"/>
                  <a:gd name="connsiteX2" fmla="*/ 335322 w 471145"/>
                  <a:gd name="connsiteY2" fmla="*/ 243246 h 290048"/>
                  <a:gd name="connsiteX3" fmla="*/ 364359 w 471145"/>
                  <a:gd name="connsiteY3" fmla="*/ 290048 h 290048"/>
                  <a:gd name="connsiteX4" fmla="*/ 399763 w 471145"/>
                  <a:gd name="connsiteY4" fmla="*/ 259356 h 290048"/>
                  <a:gd name="connsiteX5" fmla="*/ 419440 w 471145"/>
                  <a:gd name="connsiteY5" fmla="*/ 278013 h 290048"/>
                  <a:gd name="connsiteX6" fmla="*/ 449177 w 471145"/>
                  <a:gd name="connsiteY6" fmla="*/ 253498 h 290048"/>
                  <a:gd name="connsiteX7" fmla="*/ 471145 w 471145"/>
                  <a:gd name="connsiteY7" fmla="*/ 241972 h 290048"/>
                  <a:gd name="connsiteX8" fmla="*/ 333285 w 471145"/>
                  <a:gd name="connsiteY8" fmla="*/ 172755 h 290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145" h="290048">
                    <a:moveTo>
                      <a:pt x="333285" y="172755"/>
                    </a:moveTo>
                    <a:cubicBezTo>
                      <a:pt x="213318" y="109206"/>
                      <a:pt x="31838" y="12735"/>
                      <a:pt x="0" y="0"/>
                    </a:cubicBezTo>
                    <a:cubicBezTo>
                      <a:pt x="10443" y="22542"/>
                      <a:pt x="284190" y="192941"/>
                      <a:pt x="335322" y="243246"/>
                    </a:cubicBezTo>
                    <a:cubicBezTo>
                      <a:pt x="348312" y="255981"/>
                      <a:pt x="358947" y="270690"/>
                      <a:pt x="364359" y="290048"/>
                    </a:cubicBezTo>
                    <a:cubicBezTo>
                      <a:pt x="378304" y="281133"/>
                      <a:pt x="390403" y="271964"/>
                      <a:pt x="399763" y="259356"/>
                    </a:cubicBezTo>
                    <a:cubicBezTo>
                      <a:pt x="415364" y="255726"/>
                      <a:pt x="411225" y="274002"/>
                      <a:pt x="419440" y="278013"/>
                    </a:cubicBezTo>
                    <a:cubicBezTo>
                      <a:pt x="431538" y="271709"/>
                      <a:pt x="431857" y="252415"/>
                      <a:pt x="449177" y="253498"/>
                    </a:cubicBezTo>
                    <a:cubicBezTo>
                      <a:pt x="464777" y="254708"/>
                      <a:pt x="458028" y="252925"/>
                      <a:pt x="471145" y="241972"/>
                    </a:cubicBezTo>
                    <a:cubicBezTo>
                      <a:pt x="434340" y="222360"/>
                      <a:pt x="370217" y="192368"/>
                      <a:pt x="333285" y="172755"/>
                    </a:cubicBezTo>
                    <a:close/>
                  </a:path>
                </a:pathLst>
              </a:custGeom>
              <a:solidFill>
                <a:srgbClr val="EBEBE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A062AAAC-FDB7-490E-A7DD-C7ADFF7854B0}"/>
                  </a:ext>
                </a:extLst>
              </p:cNvPr>
              <p:cNvSpPr/>
              <p:nvPr/>
            </p:nvSpPr>
            <p:spPr>
              <a:xfrm>
                <a:off x="1463939" y="4005781"/>
                <a:ext cx="33860" cy="33520"/>
              </a:xfrm>
              <a:custGeom>
                <a:avLst/>
                <a:gdLst>
                  <a:gd name="connsiteX0" fmla="*/ 43691 w 43691"/>
                  <a:gd name="connsiteY0" fmla="*/ 20317 h 43252"/>
                  <a:gd name="connsiteX1" fmla="*/ 24334 w 43691"/>
                  <a:gd name="connsiteY1" fmla="*/ 43113 h 43252"/>
                  <a:gd name="connsiteX2" fmla="*/ 73 w 43691"/>
                  <a:gd name="connsiteY2" fmla="*/ 20317 h 43252"/>
                  <a:gd name="connsiteX3" fmla="*/ 19239 w 43691"/>
                  <a:gd name="connsiteY3" fmla="*/ 4 h 43252"/>
                  <a:gd name="connsiteX4" fmla="*/ 43691 w 43691"/>
                  <a:gd name="connsiteY4" fmla="*/ 20317 h 4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91" h="43252">
                    <a:moveTo>
                      <a:pt x="43691" y="20317"/>
                    </a:moveTo>
                    <a:cubicBezTo>
                      <a:pt x="42991" y="33179"/>
                      <a:pt x="36496" y="41967"/>
                      <a:pt x="24334" y="43113"/>
                    </a:cubicBezTo>
                    <a:cubicBezTo>
                      <a:pt x="9051" y="44514"/>
                      <a:pt x="1028" y="35281"/>
                      <a:pt x="73" y="20317"/>
                    </a:cubicBezTo>
                    <a:cubicBezTo>
                      <a:pt x="-755" y="7008"/>
                      <a:pt x="5485" y="-187"/>
                      <a:pt x="19239" y="4"/>
                    </a:cubicBezTo>
                    <a:cubicBezTo>
                      <a:pt x="33057" y="67"/>
                      <a:pt x="40826" y="7327"/>
                      <a:pt x="43691" y="20317"/>
                    </a:cubicBezTo>
                    <a:close/>
                  </a:path>
                </a:pathLst>
              </a:custGeom>
              <a:solidFill>
                <a:srgbClr val="F4FEF4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856C6F74-FC31-4C93-8FA9-13CFD8670609}"/>
                  </a:ext>
                </a:extLst>
              </p:cNvPr>
              <p:cNvSpPr/>
              <p:nvPr/>
            </p:nvSpPr>
            <p:spPr>
              <a:xfrm>
                <a:off x="2030127" y="2160483"/>
                <a:ext cx="31319" cy="42686"/>
              </a:xfrm>
              <a:custGeom>
                <a:avLst/>
                <a:gdLst>
                  <a:gd name="connsiteX0" fmla="*/ 31908 w 40412"/>
                  <a:gd name="connsiteY0" fmla="*/ 55056 h 55079"/>
                  <a:gd name="connsiteX1" fmla="*/ 70 w 40412"/>
                  <a:gd name="connsiteY1" fmla="*/ 26210 h 55079"/>
                  <a:gd name="connsiteX2" fmla="*/ 37384 w 40412"/>
                  <a:gd name="connsiteY2" fmla="*/ 549 h 55079"/>
                  <a:gd name="connsiteX3" fmla="*/ 31908 w 40412"/>
                  <a:gd name="connsiteY3" fmla="*/ 55056 h 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12" h="55079">
                    <a:moveTo>
                      <a:pt x="31908" y="55056"/>
                    </a:moveTo>
                    <a:cubicBezTo>
                      <a:pt x="11977" y="55629"/>
                      <a:pt x="-1076" y="45759"/>
                      <a:pt x="70" y="26210"/>
                    </a:cubicBezTo>
                    <a:cubicBezTo>
                      <a:pt x="1343" y="4751"/>
                      <a:pt x="17135" y="-2126"/>
                      <a:pt x="37384" y="549"/>
                    </a:cubicBezTo>
                    <a:cubicBezTo>
                      <a:pt x="41842" y="19333"/>
                      <a:pt x="42415" y="37736"/>
                      <a:pt x="31908" y="55056"/>
                    </a:cubicBezTo>
                    <a:close/>
                  </a:path>
                </a:pathLst>
              </a:custGeom>
              <a:solidFill>
                <a:srgbClr val="FBFAFA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B8D63F50-262A-4A8D-85E5-888EC1BAC9C3}"/>
                  </a:ext>
                </a:extLst>
              </p:cNvPr>
              <p:cNvSpPr/>
              <p:nvPr/>
            </p:nvSpPr>
            <p:spPr>
              <a:xfrm>
                <a:off x="1947606" y="2673006"/>
                <a:ext cx="178708" cy="153252"/>
              </a:xfrm>
              <a:custGeom>
                <a:avLst/>
                <a:gdLst>
                  <a:gd name="connsiteX0" fmla="*/ 33194 w 230592"/>
                  <a:gd name="connsiteY0" fmla="*/ 25471 h 197746"/>
                  <a:gd name="connsiteX1" fmla="*/ 145 w 230592"/>
                  <a:gd name="connsiteY1" fmla="*/ 106086 h 197746"/>
                  <a:gd name="connsiteX2" fmla="*/ 135077 w 230592"/>
                  <a:gd name="connsiteY2" fmla="*/ 197398 h 197746"/>
                  <a:gd name="connsiteX3" fmla="*/ 141444 w 230592"/>
                  <a:gd name="connsiteY3" fmla="*/ 95515 h 197746"/>
                  <a:gd name="connsiteX4" fmla="*/ 230592 w 230592"/>
                  <a:gd name="connsiteY4" fmla="*/ 159192 h 197746"/>
                  <a:gd name="connsiteX5" fmla="*/ 198754 w 230592"/>
                  <a:gd name="connsiteY5" fmla="*/ 31838 h 197746"/>
                  <a:gd name="connsiteX6" fmla="*/ 128709 w 230592"/>
                  <a:gd name="connsiteY6" fmla="*/ 0 h 197746"/>
                  <a:gd name="connsiteX7" fmla="*/ 118139 w 230592"/>
                  <a:gd name="connsiteY7" fmla="*/ 37060 h 197746"/>
                  <a:gd name="connsiteX8" fmla="*/ 108524 w 230592"/>
                  <a:gd name="connsiteY8" fmla="*/ 42090 h 197746"/>
                  <a:gd name="connsiteX9" fmla="*/ 50196 w 230592"/>
                  <a:gd name="connsiteY9" fmla="*/ 21523 h 197746"/>
                  <a:gd name="connsiteX10" fmla="*/ 33194 w 230592"/>
                  <a:gd name="connsiteY10" fmla="*/ 25471 h 19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592" h="197746">
                    <a:moveTo>
                      <a:pt x="33194" y="25471"/>
                    </a:moveTo>
                    <a:cubicBezTo>
                      <a:pt x="18293" y="41326"/>
                      <a:pt x="5240" y="91249"/>
                      <a:pt x="145" y="106086"/>
                    </a:cubicBezTo>
                    <a:cubicBezTo>
                      <a:pt x="-5012" y="120986"/>
                      <a:pt x="128709" y="203766"/>
                      <a:pt x="135077" y="197398"/>
                    </a:cubicBezTo>
                    <a:cubicBezTo>
                      <a:pt x="141444" y="191031"/>
                      <a:pt x="141444" y="95515"/>
                      <a:pt x="141444" y="95515"/>
                    </a:cubicBezTo>
                    <a:lnTo>
                      <a:pt x="230592" y="159192"/>
                    </a:lnTo>
                    <a:lnTo>
                      <a:pt x="198754" y="31838"/>
                    </a:lnTo>
                    <a:cubicBezTo>
                      <a:pt x="198754" y="31838"/>
                      <a:pt x="166915" y="25471"/>
                      <a:pt x="128709" y="0"/>
                    </a:cubicBezTo>
                    <a:cubicBezTo>
                      <a:pt x="115974" y="12735"/>
                      <a:pt x="118139" y="37060"/>
                      <a:pt x="118139" y="37060"/>
                    </a:cubicBezTo>
                    <a:cubicBezTo>
                      <a:pt x="116993" y="41199"/>
                      <a:pt x="112599" y="43491"/>
                      <a:pt x="108524" y="42090"/>
                    </a:cubicBezTo>
                    <a:cubicBezTo>
                      <a:pt x="92031" y="36487"/>
                      <a:pt x="53507" y="23433"/>
                      <a:pt x="50196" y="21523"/>
                    </a:cubicBezTo>
                    <a:cubicBezTo>
                      <a:pt x="45929" y="19103"/>
                      <a:pt x="36187" y="22287"/>
                      <a:pt x="33194" y="25471"/>
                    </a:cubicBezTo>
                    <a:close/>
                  </a:path>
                </a:pathLst>
              </a:custGeom>
              <a:solidFill>
                <a:srgbClr val="E8EDEB"/>
              </a:solidFill>
              <a:ln w="63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3" name="Group 157">
            <a:extLst>
              <a:ext uri="{FF2B5EF4-FFF2-40B4-BE49-F238E27FC236}">
                <a16:creationId xmlns:a16="http://schemas.microsoft.com/office/drawing/2014/main" id="{E7973F81-F6B7-44FA-99E7-943C9AAB27BA}"/>
              </a:ext>
            </a:extLst>
          </p:cNvPr>
          <p:cNvGrpSpPr/>
          <p:nvPr/>
        </p:nvGrpSpPr>
        <p:grpSpPr>
          <a:xfrm>
            <a:off x="2269511" y="2348890"/>
            <a:ext cx="1023179" cy="1679544"/>
            <a:chOff x="1589533" y="1116515"/>
            <a:chExt cx="3026615" cy="4968176"/>
          </a:xfrm>
          <a:effectLst/>
        </p:grpSpPr>
        <p:sp>
          <p:nvSpPr>
            <p:cNvPr id="54" name="Oval 17">
              <a:extLst>
                <a:ext uri="{FF2B5EF4-FFF2-40B4-BE49-F238E27FC236}">
                  <a16:creationId xmlns:a16="http://schemas.microsoft.com/office/drawing/2014/main" id="{720568FF-A5DF-4E9B-B4AB-1CE85D924822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Oval 17">
              <a:extLst>
                <a:ext uri="{FF2B5EF4-FFF2-40B4-BE49-F238E27FC236}">
                  <a16:creationId xmlns:a16="http://schemas.microsoft.com/office/drawing/2014/main" id="{F21B1A76-0B1A-4026-A300-45846615AD67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17">
              <a:extLst>
                <a:ext uri="{FF2B5EF4-FFF2-40B4-BE49-F238E27FC236}">
                  <a16:creationId xmlns:a16="http://schemas.microsoft.com/office/drawing/2014/main" id="{16F25E4F-32E8-4DAC-8E6E-2300F30AB564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FE5B312E-5B52-448B-AB17-72FB7376A9FE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id="{95C8A72B-A4E8-4EA2-B197-C5EA87155E38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2BA0BC90-6258-4027-88FD-8E93F2A4EC0B}"/>
              </a:ext>
            </a:extLst>
          </p:cNvPr>
          <p:cNvGrpSpPr/>
          <p:nvPr/>
        </p:nvGrpSpPr>
        <p:grpSpPr>
          <a:xfrm rot="20624884">
            <a:off x="279933" y="884216"/>
            <a:ext cx="2399251" cy="2232206"/>
            <a:chOff x="211321" y="4048565"/>
            <a:chExt cx="3489493" cy="3246538"/>
          </a:xfrm>
        </p:grpSpPr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98209509-D070-437D-ABED-D4D4EA137917}"/>
                </a:ext>
              </a:extLst>
            </p:cNvPr>
            <p:cNvSpPr/>
            <p:nvPr/>
          </p:nvSpPr>
          <p:spPr>
            <a:xfrm rot="6958340">
              <a:off x="577883" y="4172172"/>
              <a:ext cx="3246538" cy="2999324"/>
            </a:xfrm>
            <a:custGeom>
              <a:avLst/>
              <a:gdLst>
                <a:gd name="connsiteX0" fmla="*/ 97298 w 3649896"/>
                <a:gd name="connsiteY0" fmla="*/ 1383639 h 2951603"/>
                <a:gd name="connsiteX1" fmla="*/ 109410 w 3649896"/>
                <a:gd name="connsiteY1" fmla="*/ 1263396 h 2951603"/>
                <a:gd name="connsiteX2" fmla="*/ 267261 w 3649896"/>
                <a:gd name="connsiteY2" fmla="*/ 1208011 h 2951603"/>
                <a:gd name="connsiteX3" fmla="*/ 398934 w 3649896"/>
                <a:gd name="connsiteY3" fmla="*/ 1223249 h 2951603"/>
                <a:gd name="connsiteX4" fmla="*/ 490363 w 3649896"/>
                <a:gd name="connsiteY4" fmla="*/ 1251088 h 2951603"/>
                <a:gd name="connsiteX5" fmla="*/ 488996 w 3649896"/>
                <a:gd name="connsiteY5" fmla="*/ 1255191 h 2951603"/>
                <a:gd name="connsiteX6" fmla="*/ 490363 w 3649896"/>
                <a:gd name="connsiteY6" fmla="*/ 1254409 h 2951603"/>
                <a:gd name="connsiteX7" fmla="*/ 597616 w 3649896"/>
                <a:gd name="connsiteY7" fmla="*/ 1318976 h 2951603"/>
                <a:gd name="connsiteX8" fmla="*/ 653391 w 3649896"/>
                <a:gd name="connsiteY8" fmla="*/ 1362150 h 2951603"/>
                <a:gd name="connsiteX9" fmla="*/ 842598 w 3649896"/>
                <a:gd name="connsiteY9" fmla="*/ 1485618 h 2951603"/>
                <a:gd name="connsiteX10" fmla="*/ 839667 w 3649896"/>
                <a:gd name="connsiteY10" fmla="*/ 1468915 h 2951603"/>
                <a:gd name="connsiteX11" fmla="*/ 745308 w 3649896"/>
                <a:gd name="connsiteY11" fmla="*/ 1306179 h 2951603"/>
                <a:gd name="connsiteX12" fmla="*/ 698813 w 3649896"/>
                <a:gd name="connsiteY12" fmla="*/ 1240245 h 2951603"/>
                <a:gd name="connsiteX13" fmla="*/ 638935 w 3649896"/>
                <a:gd name="connsiteY13" fmla="*/ 1139342 h 2951603"/>
                <a:gd name="connsiteX14" fmla="*/ 517811 w 3649896"/>
                <a:gd name="connsiteY14" fmla="*/ 974263 h 2951603"/>
                <a:gd name="connsiteX15" fmla="*/ 451486 w 3649896"/>
                <a:gd name="connsiteY15" fmla="*/ 887620 h 2951603"/>
                <a:gd name="connsiteX16" fmla="*/ 310534 w 3649896"/>
                <a:gd name="connsiteY16" fmla="*/ 688841 h 2951603"/>
                <a:gd name="connsiteX17" fmla="*/ 177982 w 3649896"/>
                <a:gd name="connsiteY17" fmla="*/ 480782 h 2951603"/>
                <a:gd name="connsiteX18" fmla="*/ 131974 w 3649896"/>
                <a:gd name="connsiteY18" fmla="*/ 416802 h 2951603"/>
                <a:gd name="connsiteX19" fmla="*/ 36052 w 3649896"/>
                <a:gd name="connsiteY19" fmla="*/ 259635 h 2951603"/>
                <a:gd name="connsiteX20" fmla="*/ 5674 w 3649896"/>
                <a:gd name="connsiteY20" fmla="*/ 177875 h 2951603"/>
                <a:gd name="connsiteX21" fmla="*/ 3818 w 3649896"/>
                <a:gd name="connsiteY21" fmla="*/ 67692 h 2951603"/>
                <a:gd name="connsiteX22" fmla="*/ 78739 w 3649896"/>
                <a:gd name="connsiteY22" fmla="*/ 1759 h 2951603"/>
                <a:gd name="connsiteX23" fmla="*/ 86651 w 3649896"/>
                <a:gd name="connsiteY23" fmla="*/ 0 h 2951603"/>
                <a:gd name="connsiteX24" fmla="*/ 123672 w 3649896"/>
                <a:gd name="connsiteY24" fmla="*/ 0 h 2951603"/>
                <a:gd name="connsiteX25" fmla="*/ 265405 w 3649896"/>
                <a:gd name="connsiteY25" fmla="*/ 124347 h 2951603"/>
                <a:gd name="connsiteX26" fmla="*/ 462621 w 3649896"/>
                <a:gd name="connsiteY26" fmla="*/ 375385 h 2951603"/>
                <a:gd name="connsiteX27" fmla="*/ 533147 w 3649896"/>
                <a:gd name="connsiteY27" fmla="*/ 444933 h 2951603"/>
                <a:gd name="connsiteX28" fmla="*/ 635808 w 3649896"/>
                <a:gd name="connsiteY28" fmla="*/ 562150 h 2951603"/>
                <a:gd name="connsiteX29" fmla="*/ 711413 w 3649896"/>
                <a:gd name="connsiteY29" fmla="*/ 643224 h 2951603"/>
                <a:gd name="connsiteX30" fmla="*/ 734075 w 3649896"/>
                <a:gd name="connsiteY30" fmla="*/ 640196 h 2951603"/>
                <a:gd name="connsiteX31" fmla="*/ 787310 w 3649896"/>
                <a:gd name="connsiteY31" fmla="*/ 585006 h 2951603"/>
                <a:gd name="connsiteX32" fmla="*/ 912341 w 3649896"/>
                <a:gd name="connsiteY32" fmla="*/ 567229 h 2951603"/>
                <a:gd name="connsiteX33" fmla="*/ 993611 w 3649896"/>
                <a:gd name="connsiteY33" fmla="*/ 598975 h 2951603"/>
                <a:gd name="connsiteX34" fmla="*/ 1018032 w 3649896"/>
                <a:gd name="connsiteY34" fmla="*/ 589207 h 2951603"/>
                <a:gd name="connsiteX35" fmla="*/ 1159961 w 3649896"/>
                <a:gd name="connsiteY35" fmla="*/ 513212 h 2951603"/>
                <a:gd name="connsiteX36" fmla="*/ 1389020 w 3649896"/>
                <a:gd name="connsiteY36" fmla="*/ 582077 h 2951603"/>
                <a:gd name="connsiteX37" fmla="*/ 1455834 w 3649896"/>
                <a:gd name="connsiteY37" fmla="*/ 595361 h 2951603"/>
                <a:gd name="connsiteX38" fmla="*/ 1719473 w 3649896"/>
                <a:gd name="connsiteY38" fmla="*/ 629647 h 2951603"/>
                <a:gd name="connsiteX39" fmla="*/ 1792440 w 3649896"/>
                <a:gd name="connsiteY39" fmla="*/ 640001 h 2951603"/>
                <a:gd name="connsiteX40" fmla="*/ 1903307 w 3649896"/>
                <a:gd name="connsiteY40" fmla="*/ 711698 h 2951603"/>
                <a:gd name="connsiteX41" fmla="*/ 2089192 w 3649896"/>
                <a:gd name="connsiteY41" fmla="*/ 985398 h 2951603"/>
                <a:gd name="connsiteX42" fmla="*/ 2191854 w 3649896"/>
                <a:gd name="connsiteY42" fmla="*/ 1134750 h 2951603"/>
                <a:gd name="connsiteX43" fmla="*/ 2274980 w 3649896"/>
                <a:gd name="connsiteY43" fmla="*/ 1301393 h 2951603"/>
                <a:gd name="connsiteX44" fmla="*/ 2434198 w 3649896"/>
                <a:gd name="connsiteY44" fmla="*/ 1506424 h 2951603"/>
                <a:gd name="connsiteX45" fmla="*/ 2571244 w 3649896"/>
                <a:gd name="connsiteY45" fmla="*/ 1606350 h 2951603"/>
                <a:gd name="connsiteX46" fmla="*/ 2623698 w 3649896"/>
                <a:gd name="connsiteY46" fmla="*/ 1653433 h 2951603"/>
                <a:gd name="connsiteX47" fmla="*/ 2914493 w 3649896"/>
                <a:gd name="connsiteY47" fmla="*/ 1925569 h 2951603"/>
                <a:gd name="connsiteX48" fmla="*/ 3181061 w 3649896"/>
                <a:gd name="connsiteY48" fmla="*/ 2146034 h 2951603"/>
                <a:gd name="connsiteX49" fmla="*/ 3303523 w 3649896"/>
                <a:gd name="connsiteY49" fmla="*/ 2240389 h 2951603"/>
                <a:gd name="connsiteX50" fmla="*/ 3649896 w 3649896"/>
                <a:gd name="connsiteY50" fmla="*/ 2951428 h 2951603"/>
                <a:gd name="connsiteX51" fmla="*/ 2711708 w 3649896"/>
                <a:gd name="connsiteY51" fmla="*/ 2951603 h 2951603"/>
                <a:gd name="connsiteX52" fmla="*/ 2659254 w 3649896"/>
                <a:gd name="connsiteY52" fmla="*/ 2928257 h 2951603"/>
                <a:gd name="connsiteX53" fmla="*/ 2528752 w 3649896"/>
                <a:gd name="connsiteY53" fmla="*/ 2795119 h 2951603"/>
                <a:gd name="connsiteX54" fmla="*/ 2110681 w 3649896"/>
                <a:gd name="connsiteY54" fmla="*/ 2449916 h 2951603"/>
                <a:gd name="connsiteX55" fmla="*/ 1851146 w 3649896"/>
                <a:gd name="connsiteY55" fmla="*/ 2275460 h 2951603"/>
                <a:gd name="connsiteX56" fmla="*/ 1803672 w 3649896"/>
                <a:gd name="connsiteY56" fmla="*/ 2237854 h 2951603"/>
                <a:gd name="connsiteX57" fmla="*/ 1654906 w 3649896"/>
                <a:gd name="connsiteY57" fmla="*/ 2154434 h 2951603"/>
                <a:gd name="connsiteX58" fmla="*/ 1547458 w 3649896"/>
                <a:gd name="connsiteY58" fmla="*/ 2137048 h 2951603"/>
                <a:gd name="connsiteX59" fmla="*/ 1355419 w 3649896"/>
                <a:gd name="connsiteY59" fmla="*/ 2117511 h 2951603"/>
                <a:gd name="connsiteX60" fmla="*/ 1222866 w 3649896"/>
                <a:gd name="connsiteY60" fmla="*/ 2073946 h 2951603"/>
                <a:gd name="connsiteX61" fmla="*/ 957958 w 3649896"/>
                <a:gd name="connsiteY61" fmla="*/ 2004691 h 2951603"/>
                <a:gd name="connsiteX62" fmla="*/ 772756 w 3649896"/>
                <a:gd name="connsiteY62" fmla="*/ 1908867 h 2951603"/>
                <a:gd name="connsiteX63" fmla="*/ 692365 w 3649896"/>
                <a:gd name="connsiteY63" fmla="*/ 1834922 h 2951603"/>
                <a:gd name="connsiteX64" fmla="*/ 641181 w 3649896"/>
                <a:gd name="connsiteY64" fmla="*/ 1776998 h 2951603"/>
                <a:gd name="connsiteX65" fmla="*/ 494563 w 3649896"/>
                <a:gd name="connsiteY65" fmla="*/ 1656656 h 2951603"/>
                <a:gd name="connsiteX66" fmla="*/ 408996 w 3649896"/>
                <a:gd name="connsiteY66" fmla="*/ 1588964 h 2951603"/>
                <a:gd name="connsiteX67" fmla="*/ 375003 w 3649896"/>
                <a:gd name="connsiteY67" fmla="*/ 1545300 h 2951603"/>
                <a:gd name="connsiteX68" fmla="*/ 301841 w 3649896"/>
                <a:gd name="connsiteY68" fmla="*/ 1481222 h 2951603"/>
                <a:gd name="connsiteX69" fmla="*/ 164795 w 3649896"/>
                <a:gd name="connsiteY69" fmla="*/ 1430429 h 2951603"/>
                <a:gd name="connsiteX70" fmla="*/ 97298 w 3649896"/>
                <a:gd name="connsiteY70" fmla="*/ 1383639 h 2951603"/>
                <a:gd name="connsiteX0" fmla="*/ 97298 w 3649896"/>
                <a:gd name="connsiteY0" fmla="*/ 1383639 h 2989729"/>
                <a:gd name="connsiteX1" fmla="*/ 109410 w 3649896"/>
                <a:gd name="connsiteY1" fmla="*/ 1263396 h 2989729"/>
                <a:gd name="connsiteX2" fmla="*/ 267261 w 3649896"/>
                <a:gd name="connsiteY2" fmla="*/ 1208011 h 2989729"/>
                <a:gd name="connsiteX3" fmla="*/ 398934 w 3649896"/>
                <a:gd name="connsiteY3" fmla="*/ 1223249 h 2989729"/>
                <a:gd name="connsiteX4" fmla="*/ 490363 w 3649896"/>
                <a:gd name="connsiteY4" fmla="*/ 1251088 h 2989729"/>
                <a:gd name="connsiteX5" fmla="*/ 488996 w 3649896"/>
                <a:gd name="connsiteY5" fmla="*/ 1255191 h 2989729"/>
                <a:gd name="connsiteX6" fmla="*/ 490363 w 3649896"/>
                <a:gd name="connsiteY6" fmla="*/ 1254409 h 2989729"/>
                <a:gd name="connsiteX7" fmla="*/ 597616 w 3649896"/>
                <a:gd name="connsiteY7" fmla="*/ 1318976 h 2989729"/>
                <a:gd name="connsiteX8" fmla="*/ 653391 w 3649896"/>
                <a:gd name="connsiteY8" fmla="*/ 1362150 h 2989729"/>
                <a:gd name="connsiteX9" fmla="*/ 842598 w 3649896"/>
                <a:gd name="connsiteY9" fmla="*/ 1485618 h 2989729"/>
                <a:gd name="connsiteX10" fmla="*/ 839667 w 3649896"/>
                <a:gd name="connsiteY10" fmla="*/ 1468915 h 2989729"/>
                <a:gd name="connsiteX11" fmla="*/ 745308 w 3649896"/>
                <a:gd name="connsiteY11" fmla="*/ 1306179 h 2989729"/>
                <a:gd name="connsiteX12" fmla="*/ 698813 w 3649896"/>
                <a:gd name="connsiteY12" fmla="*/ 1240245 h 2989729"/>
                <a:gd name="connsiteX13" fmla="*/ 638935 w 3649896"/>
                <a:gd name="connsiteY13" fmla="*/ 1139342 h 2989729"/>
                <a:gd name="connsiteX14" fmla="*/ 517811 w 3649896"/>
                <a:gd name="connsiteY14" fmla="*/ 974263 h 2989729"/>
                <a:gd name="connsiteX15" fmla="*/ 451486 w 3649896"/>
                <a:gd name="connsiteY15" fmla="*/ 887620 h 2989729"/>
                <a:gd name="connsiteX16" fmla="*/ 310534 w 3649896"/>
                <a:gd name="connsiteY16" fmla="*/ 688841 h 2989729"/>
                <a:gd name="connsiteX17" fmla="*/ 177982 w 3649896"/>
                <a:gd name="connsiteY17" fmla="*/ 480782 h 2989729"/>
                <a:gd name="connsiteX18" fmla="*/ 131974 w 3649896"/>
                <a:gd name="connsiteY18" fmla="*/ 416802 h 2989729"/>
                <a:gd name="connsiteX19" fmla="*/ 36052 w 3649896"/>
                <a:gd name="connsiteY19" fmla="*/ 259635 h 2989729"/>
                <a:gd name="connsiteX20" fmla="*/ 5674 w 3649896"/>
                <a:gd name="connsiteY20" fmla="*/ 177875 h 2989729"/>
                <a:gd name="connsiteX21" fmla="*/ 3818 w 3649896"/>
                <a:gd name="connsiteY21" fmla="*/ 67692 h 2989729"/>
                <a:gd name="connsiteX22" fmla="*/ 78739 w 3649896"/>
                <a:gd name="connsiteY22" fmla="*/ 1759 h 2989729"/>
                <a:gd name="connsiteX23" fmla="*/ 86651 w 3649896"/>
                <a:gd name="connsiteY23" fmla="*/ 0 h 2989729"/>
                <a:gd name="connsiteX24" fmla="*/ 123672 w 3649896"/>
                <a:gd name="connsiteY24" fmla="*/ 0 h 2989729"/>
                <a:gd name="connsiteX25" fmla="*/ 265405 w 3649896"/>
                <a:gd name="connsiteY25" fmla="*/ 124347 h 2989729"/>
                <a:gd name="connsiteX26" fmla="*/ 462621 w 3649896"/>
                <a:gd name="connsiteY26" fmla="*/ 375385 h 2989729"/>
                <a:gd name="connsiteX27" fmla="*/ 533147 w 3649896"/>
                <a:gd name="connsiteY27" fmla="*/ 444933 h 2989729"/>
                <a:gd name="connsiteX28" fmla="*/ 635808 w 3649896"/>
                <a:gd name="connsiteY28" fmla="*/ 562150 h 2989729"/>
                <a:gd name="connsiteX29" fmla="*/ 711413 w 3649896"/>
                <a:gd name="connsiteY29" fmla="*/ 643224 h 2989729"/>
                <a:gd name="connsiteX30" fmla="*/ 734075 w 3649896"/>
                <a:gd name="connsiteY30" fmla="*/ 640196 h 2989729"/>
                <a:gd name="connsiteX31" fmla="*/ 787310 w 3649896"/>
                <a:gd name="connsiteY31" fmla="*/ 585006 h 2989729"/>
                <a:gd name="connsiteX32" fmla="*/ 912341 w 3649896"/>
                <a:gd name="connsiteY32" fmla="*/ 567229 h 2989729"/>
                <a:gd name="connsiteX33" fmla="*/ 993611 w 3649896"/>
                <a:gd name="connsiteY33" fmla="*/ 598975 h 2989729"/>
                <a:gd name="connsiteX34" fmla="*/ 1018032 w 3649896"/>
                <a:gd name="connsiteY34" fmla="*/ 589207 h 2989729"/>
                <a:gd name="connsiteX35" fmla="*/ 1159961 w 3649896"/>
                <a:gd name="connsiteY35" fmla="*/ 513212 h 2989729"/>
                <a:gd name="connsiteX36" fmla="*/ 1389020 w 3649896"/>
                <a:gd name="connsiteY36" fmla="*/ 582077 h 2989729"/>
                <a:gd name="connsiteX37" fmla="*/ 1455834 w 3649896"/>
                <a:gd name="connsiteY37" fmla="*/ 595361 h 2989729"/>
                <a:gd name="connsiteX38" fmla="*/ 1719473 w 3649896"/>
                <a:gd name="connsiteY38" fmla="*/ 629647 h 2989729"/>
                <a:gd name="connsiteX39" fmla="*/ 1792440 w 3649896"/>
                <a:gd name="connsiteY39" fmla="*/ 640001 h 2989729"/>
                <a:gd name="connsiteX40" fmla="*/ 1903307 w 3649896"/>
                <a:gd name="connsiteY40" fmla="*/ 711698 h 2989729"/>
                <a:gd name="connsiteX41" fmla="*/ 2089192 w 3649896"/>
                <a:gd name="connsiteY41" fmla="*/ 985398 h 2989729"/>
                <a:gd name="connsiteX42" fmla="*/ 2191854 w 3649896"/>
                <a:gd name="connsiteY42" fmla="*/ 1134750 h 2989729"/>
                <a:gd name="connsiteX43" fmla="*/ 2274980 w 3649896"/>
                <a:gd name="connsiteY43" fmla="*/ 1301393 h 2989729"/>
                <a:gd name="connsiteX44" fmla="*/ 2434198 w 3649896"/>
                <a:gd name="connsiteY44" fmla="*/ 1506424 h 2989729"/>
                <a:gd name="connsiteX45" fmla="*/ 2571244 w 3649896"/>
                <a:gd name="connsiteY45" fmla="*/ 1606350 h 2989729"/>
                <a:gd name="connsiteX46" fmla="*/ 2623698 w 3649896"/>
                <a:gd name="connsiteY46" fmla="*/ 1653433 h 2989729"/>
                <a:gd name="connsiteX47" fmla="*/ 2914493 w 3649896"/>
                <a:gd name="connsiteY47" fmla="*/ 1925569 h 2989729"/>
                <a:gd name="connsiteX48" fmla="*/ 3181061 w 3649896"/>
                <a:gd name="connsiteY48" fmla="*/ 2146034 h 2989729"/>
                <a:gd name="connsiteX49" fmla="*/ 3303523 w 3649896"/>
                <a:gd name="connsiteY49" fmla="*/ 2240389 h 2989729"/>
                <a:gd name="connsiteX50" fmla="*/ 3649896 w 3649896"/>
                <a:gd name="connsiteY50" fmla="*/ 2951428 h 2989729"/>
                <a:gd name="connsiteX51" fmla="*/ 2777513 w 3649896"/>
                <a:gd name="connsiteY51" fmla="*/ 2989729 h 2989729"/>
                <a:gd name="connsiteX52" fmla="*/ 2659254 w 3649896"/>
                <a:gd name="connsiteY52" fmla="*/ 2928257 h 2989729"/>
                <a:gd name="connsiteX53" fmla="*/ 2528752 w 3649896"/>
                <a:gd name="connsiteY53" fmla="*/ 2795119 h 2989729"/>
                <a:gd name="connsiteX54" fmla="*/ 2110681 w 3649896"/>
                <a:gd name="connsiteY54" fmla="*/ 2449916 h 2989729"/>
                <a:gd name="connsiteX55" fmla="*/ 1851146 w 3649896"/>
                <a:gd name="connsiteY55" fmla="*/ 2275460 h 2989729"/>
                <a:gd name="connsiteX56" fmla="*/ 1803672 w 3649896"/>
                <a:gd name="connsiteY56" fmla="*/ 2237854 h 2989729"/>
                <a:gd name="connsiteX57" fmla="*/ 1654906 w 3649896"/>
                <a:gd name="connsiteY57" fmla="*/ 2154434 h 2989729"/>
                <a:gd name="connsiteX58" fmla="*/ 1547458 w 3649896"/>
                <a:gd name="connsiteY58" fmla="*/ 2137048 h 2989729"/>
                <a:gd name="connsiteX59" fmla="*/ 1355419 w 3649896"/>
                <a:gd name="connsiteY59" fmla="*/ 2117511 h 2989729"/>
                <a:gd name="connsiteX60" fmla="*/ 1222866 w 3649896"/>
                <a:gd name="connsiteY60" fmla="*/ 2073946 h 2989729"/>
                <a:gd name="connsiteX61" fmla="*/ 957958 w 3649896"/>
                <a:gd name="connsiteY61" fmla="*/ 2004691 h 2989729"/>
                <a:gd name="connsiteX62" fmla="*/ 772756 w 3649896"/>
                <a:gd name="connsiteY62" fmla="*/ 1908867 h 2989729"/>
                <a:gd name="connsiteX63" fmla="*/ 692365 w 3649896"/>
                <a:gd name="connsiteY63" fmla="*/ 1834922 h 2989729"/>
                <a:gd name="connsiteX64" fmla="*/ 641181 w 3649896"/>
                <a:gd name="connsiteY64" fmla="*/ 1776998 h 2989729"/>
                <a:gd name="connsiteX65" fmla="*/ 494563 w 3649896"/>
                <a:gd name="connsiteY65" fmla="*/ 1656656 h 2989729"/>
                <a:gd name="connsiteX66" fmla="*/ 408996 w 3649896"/>
                <a:gd name="connsiteY66" fmla="*/ 1588964 h 2989729"/>
                <a:gd name="connsiteX67" fmla="*/ 375003 w 3649896"/>
                <a:gd name="connsiteY67" fmla="*/ 1545300 h 2989729"/>
                <a:gd name="connsiteX68" fmla="*/ 301841 w 3649896"/>
                <a:gd name="connsiteY68" fmla="*/ 1481222 h 2989729"/>
                <a:gd name="connsiteX69" fmla="*/ 164795 w 3649896"/>
                <a:gd name="connsiteY69" fmla="*/ 1430429 h 2989729"/>
                <a:gd name="connsiteX70" fmla="*/ 97298 w 3649896"/>
                <a:gd name="connsiteY70" fmla="*/ 1383639 h 2989729"/>
                <a:gd name="connsiteX0" fmla="*/ 97298 w 3649896"/>
                <a:gd name="connsiteY0" fmla="*/ 1383639 h 2999325"/>
                <a:gd name="connsiteX1" fmla="*/ 109410 w 3649896"/>
                <a:gd name="connsiteY1" fmla="*/ 1263396 h 2999325"/>
                <a:gd name="connsiteX2" fmla="*/ 267261 w 3649896"/>
                <a:gd name="connsiteY2" fmla="*/ 1208011 h 2999325"/>
                <a:gd name="connsiteX3" fmla="*/ 398934 w 3649896"/>
                <a:gd name="connsiteY3" fmla="*/ 1223249 h 2999325"/>
                <a:gd name="connsiteX4" fmla="*/ 490363 w 3649896"/>
                <a:gd name="connsiteY4" fmla="*/ 1251088 h 2999325"/>
                <a:gd name="connsiteX5" fmla="*/ 488996 w 3649896"/>
                <a:gd name="connsiteY5" fmla="*/ 1255191 h 2999325"/>
                <a:gd name="connsiteX6" fmla="*/ 490363 w 3649896"/>
                <a:gd name="connsiteY6" fmla="*/ 1254409 h 2999325"/>
                <a:gd name="connsiteX7" fmla="*/ 597616 w 3649896"/>
                <a:gd name="connsiteY7" fmla="*/ 1318976 h 2999325"/>
                <a:gd name="connsiteX8" fmla="*/ 653391 w 3649896"/>
                <a:gd name="connsiteY8" fmla="*/ 1362150 h 2999325"/>
                <a:gd name="connsiteX9" fmla="*/ 842598 w 3649896"/>
                <a:gd name="connsiteY9" fmla="*/ 1485618 h 2999325"/>
                <a:gd name="connsiteX10" fmla="*/ 839667 w 3649896"/>
                <a:gd name="connsiteY10" fmla="*/ 1468915 h 2999325"/>
                <a:gd name="connsiteX11" fmla="*/ 745308 w 3649896"/>
                <a:gd name="connsiteY11" fmla="*/ 1306179 h 2999325"/>
                <a:gd name="connsiteX12" fmla="*/ 698813 w 3649896"/>
                <a:gd name="connsiteY12" fmla="*/ 1240245 h 2999325"/>
                <a:gd name="connsiteX13" fmla="*/ 638935 w 3649896"/>
                <a:gd name="connsiteY13" fmla="*/ 1139342 h 2999325"/>
                <a:gd name="connsiteX14" fmla="*/ 517811 w 3649896"/>
                <a:gd name="connsiteY14" fmla="*/ 974263 h 2999325"/>
                <a:gd name="connsiteX15" fmla="*/ 451486 w 3649896"/>
                <a:gd name="connsiteY15" fmla="*/ 887620 h 2999325"/>
                <a:gd name="connsiteX16" fmla="*/ 310534 w 3649896"/>
                <a:gd name="connsiteY16" fmla="*/ 688841 h 2999325"/>
                <a:gd name="connsiteX17" fmla="*/ 177982 w 3649896"/>
                <a:gd name="connsiteY17" fmla="*/ 480782 h 2999325"/>
                <a:gd name="connsiteX18" fmla="*/ 131974 w 3649896"/>
                <a:gd name="connsiteY18" fmla="*/ 416802 h 2999325"/>
                <a:gd name="connsiteX19" fmla="*/ 36052 w 3649896"/>
                <a:gd name="connsiteY19" fmla="*/ 259635 h 2999325"/>
                <a:gd name="connsiteX20" fmla="*/ 5674 w 3649896"/>
                <a:gd name="connsiteY20" fmla="*/ 177875 h 2999325"/>
                <a:gd name="connsiteX21" fmla="*/ 3818 w 3649896"/>
                <a:gd name="connsiteY21" fmla="*/ 67692 h 2999325"/>
                <a:gd name="connsiteX22" fmla="*/ 78739 w 3649896"/>
                <a:gd name="connsiteY22" fmla="*/ 1759 h 2999325"/>
                <a:gd name="connsiteX23" fmla="*/ 86651 w 3649896"/>
                <a:gd name="connsiteY23" fmla="*/ 0 h 2999325"/>
                <a:gd name="connsiteX24" fmla="*/ 123672 w 3649896"/>
                <a:gd name="connsiteY24" fmla="*/ 0 h 2999325"/>
                <a:gd name="connsiteX25" fmla="*/ 265405 w 3649896"/>
                <a:gd name="connsiteY25" fmla="*/ 124347 h 2999325"/>
                <a:gd name="connsiteX26" fmla="*/ 462621 w 3649896"/>
                <a:gd name="connsiteY26" fmla="*/ 375385 h 2999325"/>
                <a:gd name="connsiteX27" fmla="*/ 533147 w 3649896"/>
                <a:gd name="connsiteY27" fmla="*/ 444933 h 2999325"/>
                <a:gd name="connsiteX28" fmla="*/ 635808 w 3649896"/>
                <a:gd name="connsiteY28" fmla="*/ 562150 h 2999325"/>
                <a:gd name="connsiteX29" fmla="*/ 711413 w 3649896"/>
                <a:gd name="connsiteY29" fmla="*/ 643224 h 2999325"/>
                <a:gd name="connsiteX30" fmla="*/ 734075 w 3649896"/>
                <a:gd name="connsiteY30" fmla="*/ 640196 h 2999325"/>
                <a:gd name="connsiteX31" fmla="*/ 787310 w 3649896"/>
                <a:gd name="connsiteY31" fmla="*/ 585006 h 2999325"/>
                <a:gd name="connsiteX32" fmla="*/ 912341 w 3649896"/>
                <a:gd name="connsiteY32" fmla="*/ 567229 h 2999325"/>
                <a:gd name="connsiteX33" fmla="*/ 993611 w 3649896"/>
                <a:gd name="connsiteY33" fmla="*/ 598975 h 2999325"/>
                <a:gd name="connsiteX34" fmla="*/ 1018032 w 3649896"/>
                <a:gd name="connsiteY34" fmla="*/ 589207 h 2999325"/>
                <a:gd name="connsiteX35" fmla="*/ 1159961 w 3649896"/>
                <a:gd name="connsiteY35" fmla="*/ 513212 h 2999325"/>
                <a:gd name="connsiteX36" fmla="*/ 1389020 w 3649896"/>
                <a:gd name="connsiteY36" fmla="*/ 582077 h 2999325"/>
                <a:gd name="connsiteX37" fmla="*/ 1455834 w 3649896"/>
                <a:gd name="connsiteY37" fmla="*/ 595361 h 2999325"/>
                <a:gd name="connsiteX38" fmla="*/ 1719473 w 3649896"/>
                <a:gd name="connsiteY38" fmla="*/ 629647 h 2999325"/>
                <a:gd name="connsiteX39" fmla="*/ 1792440 w 3649896"/>
                <a:gd name="connsiteY39" fmla="*/ 640001 h 2999325"/>
                <a:gd name="connsiteX40" fmla="*/ 1903307 w 3649896"/>
                <a:gd name="connsiteY40" fmla="*/ 711698 h 2999325"/>
                <a:gd name="connsiteX41" fmla="*/ 2089192 w 3649896"/>
                <a:gd name="connsiteY41" fmla="*/ 985398 h 2999325"/>
                <a:gd name="connsiteX42" fmla="*/ 2191854 w 3649896"/>
                <a:gd name="connsiteY42" fmla="*/ 1134750 h 2999325"/>
                <a:gd name="connsiteX43" fmla="*/ 2274980 w 3649896"/>
                <a:gd name="connsiteY43" fmla="*/ 1301393 h 2999325"/>
                <a:gd name="connsiteX44" fmla="*/ 2434198 w 3649896"/>
                <a:gd name="connsiteY44" fmla="*/ 1506424 h 2999325"/>
                <a:gd name="connsiteX45" fmla="*/ 2571244 w 3649896"/>
                <a:gd name="connsiteY45" fmla="*/ 1606350 h 2999325"/>
                <a:gd name="connsiteX46" fmla="*/ 2623698 w 3649896"/>
                <a:gd name="connsiteY46" fmla="*/ 1653433 h 2999325"/>
                <a:gd name="connsiteX47" fmla="*/ 2914493 w 3649896"/>
                <a:gd name="connsiteY47" fmla="*/ 1925569 h 2999325"/>
                <a:gd name="connsiteX48" fmla="*/ 3181061 w 3649896"/>
                <a:gd name="connsiteY48" fmla="*/ 2146034 h 2999325"/>
                <a:gd name="connsiteX49" fmla="*/ 3303523 w 3649896"/>
                <a:gd name="connsiteY49" fmla="*/ 2240389 h 2999325"/>
                <a:gd name="connsiteX50" fmla="*/ 3649896 w 3649896"/>
                <a:gd name="connsiteY50" fmla="*/ 2951428 h 2999325"/>
                <a:gd name="connsiteX51" fmla="*/ 2779158 w 3649896"/>
                <a:gd name="connsiteY51" fmla="*/ 2999325 h 2999325"/>
                <a:gd name="connsiteX52" fmla="*/ 2659254 w 3649896"/>
                <a:gd name="connsiteY52" fmla="*/ 2928257 h 2999325"/>
                <a:gd name="connsiteX53" fmla="*/ 2528752 w 3649896"/>
                <a:gd name="connsiteY53" fmla="*/ 2795119 h 2999325"/>
                <a:gd name="connsiteX54" fmla="*/ 2110681 w 3649896"/>
                <a:gd name="connsiteY54" fmla="*/ 2449916 h 2999325"/>
                <a:gd name="connsiteX55" fmla="*/ 1851146 w 3649896"/>
                <a:gd name="connsiteY55" fmla="*/ 2275460 h 2999325"/>
                <a:gd name="connsiteX56" fmla="*/ 1803672 w 3649896"/>
                <a:gd name="connsiteY56" fmla="*/ 2237854 h 2999325"/>
                <a:gd name="connsiteX57" fmla="*/ 1654906 w 3649896"/>
                <a:gd name="connsiteY57" fmla="*/ 2154434 h 2999325"/>
                <a:gd name="connsiteX58" fmla="*/ 1547458 w 3649896"/>
                <a:gd name="connsiteY58" fmla="*/ 2137048 h 2999325"/>
                <a:gd name="connsiteX59" fmla="*/ 1355419 w 3649896"/>
                <a:gd name="connsiteY59" fmla="*/ 2117511 h 2999325"/>
                <a:gd name="connsiteX60" fmla="*/ 1222866 w 3649896"/>
                <a:gd name="connsiteY60" fmla="*/ 2073946 h 2999325"/>
                <a:gd name="connsiteX61" fmla="*/ 957958 w 3649896"/>
                <a:gd name="connsiteY61" fmla="*/ 2004691 h 2999325"/>
                <a:gd name="connsiteX62" fmla="*/ 772756 w 3649896"/>
                <a:gd name="connsiteY62" fmla="*/ 1908867 h 2999325"/>
                <a:gd name="connsiteX63" fmla="*/ 692365 w 3649896"/>
                <a:gd name="connsiteY63" fmla="*/ 1834922 h 2999325"/>
                <a:gd name="connsiteX64" fmla="*/ 641181 w 3649896"/>
                <a:gd name="connsiteY64" fmla="*/ 1776998 h 2999325"/>
                <a:gd name="connsiteX65" fmla="*/ 494563 w 3649896"/>
                <a:gd name="connsiteY65" fmla="*/ 1656656 h 2999325"/>
                <a:gd name="connsiteX66" fmla="*/ 408996 w 3649896"/>
                <a:gd name="connsiteY66" fmla="*/ 1588964 h 2999325"/>
                <a:gd name="connsiteX67" fmla="*/ 375003 w 3649896"/>
                <a:gd name="connsiteY67" fmla="*/ 1545300 h 2999325"/>
                <a:gd name="connsiteX68" fmla="*/ 301841 w 3649896"/>
                <a:gd name="connsiteY68" fmla="*/ 1481222 h 2999325"/>
                <a:gd name="connsiteX69" fmla="*/ 164795 w 3649896"/>
                <a:gd name="connsiteY69" fmla="*/ 1430429 h 2999325"/>
                <a:gd name="connsiteX70" fmla="*/ 97298 w 3649896"/>
                <a:gd name="connsiteY70" fmla="*/ 1383639 h 2999325"/>
                <a:gd name="connsiteX0" fmla="*/ 97298 w 3649896"/>
                <a:gd name="connsiteY0" fmla="*/ 1383639 h 2999325"/>
                <a:gd name="connsiteX1" fmla="*/ 109410 w 3649896"/>
                <a:gd name="connsiteY1" fmla="*/ 1263396 h 2999325"/>
                <a:gd name="connsiteX2" fmla="*/ 267261 w 3649896"/>
                <a:gd name="connsiteY2" fmla="*/ 1208011 h 2999325"/>
                <a:gd name="connsiteX3" fmla="*/ 398934 w 3649896"/>
                <a:gd name="connsiteY3" fmla="*/ 1223249 h 2999325"/>
                <a:gd name="connsiteX4" fmla="*/ 490363 w 3649896"/>
                <a:gd name="connsiteY4" fmla="*/ 1251088 h 2999325"/>
                <a:gd name="connsiteX5" fmla="*/ 488996 w 3649896"/>
                <a:gd name="connsiteY5" fmla="*/ 1255191 h 2999325"/>
                <a:gd name="connsiteX6" fmla="*/ 490363 w 3649896"/>
                <a:gd name="connsiteY6" fmla="*/ 1254409 h 2999325"/>
                <a:gd name="connsiteX7" fmla="*/ 597616 w 3649896"/>
                <a:gd name="connsiteY7" fmla="*/ 1318976 h 2999325"/>
                <a:gd name="connsiteX8" fmla="*/ 653391 w 3649896"/>
                <a:gd name="connsiteY8" fmla="*/ 1362150 h 2999325"/>
                <a:gd name="connsiteX9" fmla="*/ 842598 w 3649896"/>
                <a:gd name="connsiteY9" fmla="*/ 1485618 h 2999325"/>
                <a:gd name="connsiteX10" fmla="*/ 839667 w 3649896"/>
                <a:gd name="connsiteY10" fmla="*/ 1468915 h 2999325"/>
                <a:gd name="connsiteX11" fmla="*/ 745308 w 3649896"/>
                <a:gd name="connsiteY11" fmla="*/ 1306179 h 2999325"/>
                <a:gd name="connsiteX12" fmla="*/ 698813 w 3649896"/>
                <a:gd name="connsiteY12" fmla="*/ 1240245 h 2999325"/>
                <a:gd name="connsiteX13" fmla="*/ 638935 w 3649896"/>
                <a:gd name="connsiteY13" fmla="*/ 1139342 h 2999325"/>
                <a:gd name="connsiteX14" fmla="*/ 517811 w 3649896"/>
                <a:gd name="connsiteY14" fmla="*/ 974263 h 2999325"/>
                <a:gd name="connsiteX15" fmla="*/ 451486 w 3649896"/>
                <a:gd name="connsiteY15" fmla="*/ 887620 h 2999325"/>
                <a:gd name="connsiteX16" fmla="*/ 310534 w 3649896"/>
                <a:gd name="connsiteY16" fmla="*/ 688841 h 2999325"/>
                <a:gd name="connsiteX17" fmla="*/ 177982 w 3649896"/>
                <a:gd name="connsiteY17" fmla="*/ 480782 h 2999325"/>
                <a:gd name="connsiteX18" fmla="*/ 131974 w 3649896"/>
                <a:gd name="connsiteY18" fmla="*/ 416802 h 2999325"/>
                <a:gd name="connsiteX19" fmla="*/ 36052 w 3649896"/>
                <a:gd name="connsiteY19" fmla="*/ 259635 h 2999325"/>
                <a:gd name="connsiteX20" fmla="*/ 5674 w 3649896"/>
                <a:gd name="connsiteY20" fmla="*/ 177875 h 2999325"/>
                <a:gd name="connsiteX21" fmla="*/ 3818 w 3649896"/>
                <a:gd name="connsiteY21" fmla="*/ 67692 h 2999325"/>
                <a:gd name="connsiteX22" fmla="*/ 78739 w 3649896"/>
                <a:gd name="connsiteY22" fmla="*/ 1759 h 2999325"/>
                <a:gd name="connsiteX23" fmla="*/ 86651 w 3649896"/>
                <a:gd name="connsiteY23" fmla="*/ 0 h 2999325"/>
                <a:gd name="connsiteX24" fmla="*/ 123672 w 3649896"/>
                <a:gd name="connsiteY24" fmla="*/ 0 h 2999325"/>
                <a:gd name="connsiteX25" fmla="*/ 265405 w 3649896"/>
                <a:gd name="connsiteY25" fmla="*/ 124347 h 2999325"/>
                <a:gd name="connsiteX26" fmla="*/ 462621 w 3649896"/>
                <a:gd name="connsiteY26" fmla="*/ 375385 h 2999325"/>
                <a:gd name="connsiteX27" fmla="*/ 533147 w 3649896"/>
                <a:gd name="connsiteY27" fmla="*/ 444933 h 2999325"/>
                <a:gd name="connsiteX28" fmla="*/ 635808 w 3649896"/>
                <a:gd name="connsiteY28" fmla="*/ 562150 h 2999325"/>
                <a:gd name="connsiteX29" fmla="*/ 711413 w 3649896"/>
                <a:gd name="connsiteY29" fmla="*/ 643224 h 2999325"/>
                <a:gd name="connsiteX30" fmla="*/ 734075 w 3649896"/>
                <a:gd name="connsiteY30" fmla="*/ 640196 h 2999325"/>
                <a:gd name="connsiteX31" fmla="*/ 787310 w 3649896"/>
                <a:gd name="connsiteY31" fmla="*/ 585006 h 2999325"/>
                <a:gd name="connsiteX32" fmla="*/ 912341 w 3649896"/>
                <a:gd name="connsiteY32" fmla="*/ 567229 h 2999325"/>
                <a:gd name="connsiteX33" fmla="*/ 993611 w 3649896"/>
                <a:gd name="connsiteY33" fmla="*/ 598975 h 2999325"/>
                <a:gd name="connsiteX34" fmla="*/ 1018032 w 3649896"/>
                <a:gd name="connsiteY34" fmla="*/ 589207 h 2999325"/>
                <a:gd name="connsiteX35" fmla="*/ 1159961 w 3649896"/>
                <a:gd name="connsiteY35" fmla="*/ 513212 h 2999325"/>
                <a:gd name="connsiteX36" fmla="*/ 1389020 w 3649896"/>
                <a:gd name="connsiteY36" fmla="*/ 582077 h 2999325"/>
                <a:gd name="connsiteX37" fmla="*/ 1455834 w 3649896"/>
                <a:gd name="connsiteY37" fmla="*/ 595361 h 2999325"/>
                <a:gd name="connsiteX38" fmla="*/ 1719473 w 3649896"/>
                <a:gd name="connsiteY38" fmla="*/ 629647 h 2999325"/>
                <a:gd name="connsiteX39" fmla="*/ 1792440 w 3649896"/>
                <a:gd name="connsiteY39" fmla="*/ 640001 h 2999325"/>
                <a:gd name="connsiteX40" fmla="*/ 1903307 w 3649896"/>
                <a:gd name="connsiteY40" fmla="*/ 711698 h 2999325"/>
                <a:gd name="connsiteX41" fmla="*/ 2089192 w 3649896"/>
                <a:gd name="connsiteY41" fmla="*/ 985398 h 2999325"/>
                <a:gd name="connsiteX42" fmla="*/ 2191854 w 3649896"/>
                <a:gd name="connsiteY42" fmla="*/ 1134750 h 2999325"/>
                <a:gd name="connsiteX43" fmla="*/ 2274980 w 3649896"/>
                <a:gd name="connsiteY43" fmla="*/ 1301393 h 2999325"/>
                <a:gd name="connsiteX44" fmla="*/ 2434198 w 3649896"/>
                <a:gd name="connsiteY44" fmla="*/ 1506424 h 2999325"/>
                <a:gd name="connsiteX45" fmla="*/ 2571244 w 3649896"/>
                <a:gd name="connsiteY45" fmla="*/ 1606350 h 2999325"/>
                <a:gd name="connsiteX46" fmla="*/ 2623698 w 3649896"/>
                <a:gd name="connsiteY46" fmla="*/ 1653433 h 2999325"/>
                <a:gd name="connsiteX47" fmla="*/ 2914493 w 3649896"/>
                <a:gd name="connsiteY47" fmla="*/ 1925569 h 2999325"/>
                <a:gd name="connsiteX48" fmla="*/ 3181061 w 3649896"/>
                <a:gd name="connsiteY48" fmla="*/ 2146034 h 2999325"/>
                <a:gd name="connsiteX49" fmla="*/ 3303523 w 3649896"/>
                <a:gd name="connsiteY49" fmla="*/ 2240389 h 2999325"/>
                <a:gd name="connsiteX50" fmla="*/ 3649896 w 3649896"/>
                <a:gd name="connsiteY50" fmla="*/ 2951428 h 2999325"/>
                <a:gd name="connsiteX51" fmla="*/ 2779158 w 3649896"/>
                <a:gd name="connsiteY51" fmla="*/ 2999325 h 2999325"/>
                <a:gd name="connsiteX52" fmla="*/ 2659254 w 3649896"/>
                <a:gd name="connsiteY52" fmla="*/ 2928257 h 2999325"/>
                <a:gd name="connsiteX53" fmla="*/ 2528752 w 3649896"/>
                <a:gd name="connsiteY53" fmla="*/ 2795119 h 2999325"/>
                <a:gd name="connsiteX54" fmla="*/ 2110681 w 3649896"/>
                <a:gd name="connsiteY54" fmla="*/ 2449916 h 2999325"/>
                <a:gd name="connsiteX55" fmla="*/ 1851146 w 3649896"/>
                <a:gd name="connsiteY55" fmla="*/ 2275460 h 2999325"/>
                <a:gd name="connsiteX56" fmla="*/ 1803672 w 3649896"/>
                <a:gd name="connsiteY56" fmla="*/ 2237854 h 2999325"/>
                <a:gd name="connsiteX57" fmla="*/ 1654906 w 3649896"/>
                <a:gd name="connsiteY57" fmla="*/ 2154434 h 2999325"/>
                <a:gd name="connsiteX58" fmla="*/ 1547458 w 3649896"/>
                <a:gd name="connsiteY58" fmla="*/ 2137048 h 2999325"/>
                <a:gd name="connsiteX59" fmla="*/ 1355419 w 3649896"/>
                <a:gd name="connsiteY59" fmla="*/ 2117511 h 2999325"/>
                <a:gd name="connsiteX60" fmla="*/ 1222866 w 3649896"/>
                <a:gd name="connsiteY60" fmla="*/ 2073946 h 2999325"/>
                <a:gd name="connsiteX61" fmla="*/ 957958 w 3649896"/>
                <a:gd name="connsiteY61" fmla="*/ 2004691 h 2999325"/>
                <a:gd name="connsiteX62" fmla="*/ 772756 w 3649896"/>
                <a:gd name="connsiteY62" fmla="*/ 1908867 h 2999325"/>
                <a:gd name="connsiteX63" fmla="*/ 692365 w 3649896"/>
                <a:gd name="connsiteY63" fmla="*/ 1834922 h 2999325"/>
                <a:gd name="connsiteX64" fmla="*/ 641181 w 3649896"/>
                <a:gd name="connsiteY64" fmla="*/ 1776998 h 2999325"/>
                <a:gd name="connsiteX65" fmla="*/ 494563 w 3649896"/>
                <a:gd name="connsiteY65" fmla="*/ 1656656 h 2999325"/>
                <a:gd name="connsiteX66" fmla="*/ 408996 w 3649896"/>
                <a:gd name="connsiteY66" fmla="*/ 1588964 h 2999325"/>
                <a:gd name="connsiteX67" fmla="*/ 375003 w 3649896"/>
                <a:gd name="connsiteY67" fmla="*/ 1545300 h 2999325"/>
                <a:gd name="connsiteX68" fmla="*/ 301841 w 3649896"/>
                <a:gd name="connsiteY68" fmla="*/ 1481222 h 2999325"/>
                <a:gd name="connsiteX69" fmla="*/ 164795 w 3649896"/>
                <a:gd name="connsiteY69" fmla="*/ 1430429 h 2999325"/>
                <a:gd name="connsiteX70" fmla="*/ 97298 w 3649896"/>
                <a:gd name="connsiteY70" fmla="*/ 1383639 h 2999325"/>
                <a:gd name="connsiteX0" fmla="*/ 97298 w 3303523"/>
                <a:gd name="connsiteY0" fmla="*/ 1383639 h 2999325"/>
                <a:gd name="connsiteX1" fmla="*/ 109410 w 3303523"/>
                <a:gd name="connsiteY1" fmla="*/ 1263396 h 2999325"/>
                <a:gd name="connsiteX2" fmla="*/ 267261 w 3303523"/>
                <a:gd name="connsiteY2" fmla="*/ 1208011 h 2999325"/>
                <a:gd name="connsiteX3" fmla="*/ 398934 w 3303523"/>
                <a:gd name="connsiteY3" fmla="*/ 1223249 h 2999325"/>
                <a:gd name="connsiteX4" fmla="*/ 490363 w 3303523"/>
                <a:gd name="connsiteY4" fmla="*/ 1251088 h 2999325"/>
                <a:gd name="connsiteX5" fmla="*/ 488996 w 3303523"/>
                <a:gd name="connsiteY5" fmla="*/ 1255191 h 2999325"/>
                <a:gd name="connsiteX6" fmla="*/ 490363 w 3303523"/>
                <a:gd name="connsiteY6" fmla="*/ 1254409 h 2999325"/>
                <a:gd name="connsiteX7" fmla="*/ 597616 w 3303523"/>
                <a:gd name="connsiteY7" fmla="*/ 1318976 h 2999325"/>
                <a:gd name="connsiteX8" fmla="*/ 653391 w 3303523"/>
                <a:gd name="connsiteY8" fmla="*/ 1362150 h 2999325"/>
                <a:gd name="connsiteX9" fmla="*/ 842598 w 3303523"/>
                <a:gd name="connsiteY9" fmla="*/ 1485618 h 2999325"/>
                <a:gd name="connsiteX10" fmla="*/ 839667 w 3303523"/>
                <a:gd name="connsiteY10" fmla="*/ 1468915 h 2999325"/>
                <a:gd name="connsiteX11" fmla="*/ 745308 w 3303523"/>
                <a:gd name="connsiteY11" fmla="*/ 1306179 h 2999325"/>
                <a:gd name="connsiteX12" fmla="*/ 698813 w 3303523"/>
                <a:gd name="connsiteY12" fmla="*/ 1240245 h 2999325"/>
                <a:gd name="connsiteX13" fmla="*/ 638935 w 3303523"/>
                <a:gd name="connsiteY13" fmla="*/ 1139342 h 2999325"/>
                <a:gd name="connsiteX14" fmla="*/ 517811 w 3303523"/>
                <a:gd name="connsiteY14" fmla="*/ 974263 h 2999325"/>
                <a:gd name="connsiteX15" fmla="*/ 451486 w 3303523"/>
                <a:gd name="connsiteY15" fmla="*/ 887620 h 2999325"/>
                <a:gd name="connsiteX16" fmla="*/ 310534 w 3303523"/>
                <a:gd name="connsiteY16" fmla="*/ 688841 h 2999325"/>
                <a:gd name="connsiteX17" fmla="*/ 177982 w 3303523"/>
                <a:gd name="connsiteY17" fmla="*/ 480782 h 2999325"/>
                <a:gd name="connsiteX18" fmla="*/ 131974 w 3303523"/>
                <a:gd name="connsiteY18" fmla="*/ 416802 h 2999325"/>
                <a:gd name="connsiteX19" fmla="*/ 36052 w 3303523"/>
                <a:gd name="connsiteY19" fmla="*/ 259635 h 2999325"/>
                <a:gd name="connsiteX20" fmla="*/ 5674 w 3303523"/>
                <a:gd name="connsiteY20" fmla="*/ 177875 h 2999325"/>
                <a:gd name="connsiteX21" fmla="*/ 3818 w 3303523"/>
                <a:gd name="connsiteY21" fmla="*/ 67692 h 2999325"/>
                <a:gd name="connsiteX22" fmla="*/ 78739 w 3303523"/>
                <a:gd name="connsiteY22" fmla="*/ 1759 h 2999325"/>
                <a:gd name="connsiteX23" fmla="*/ 86651 w 3303523"/>
                <a:gd name="connsiteY23" fmla="*/ 0 h 2999325"/>
                <a:gd name="connsiteX24" fmla="*/ 123672 w 3303523"/>
                <a:gd name="connsiteY24" fmla="*/ 0 h 2999325"/>
                <a:gd name="connsiteX25" fmla="*/ 265405 w 3303523"/>
                <a:gd name="connsiteY25" fmla="*/ 124347 h 2999325"/>
                <a:gd name="connsiteX26" fmla="*/ 462621 w 3303523"/>
                <a:gd name="connsiteY26" fmla="*/ 375385 h 2999325"/>
                <a:gd name="connsiteX27" fmla="*/ 533147 w 3303523"/>
                <a:gd name="connsiteY27" fmla="*/ 444933 h 2999325"/>
                <a:gd name="connsiteX28" fmla="*/ 635808 w 3303523"/>
                <a:gd name="connsiteY28" fmla="*/ 562150 h 2999325"/>
                <a:gd name="connsiteX29" fmla="*/ 711413 w 3303523"/>
                <a:gd name="connsiteY29" fmla="*/ 643224 h 2999325"/>
                <a:gd name="connsiteX30" fmla="*/ 734075 w 3303523"/>
                <a:gd name="connsiteY30" fmla="*/ 640196 h 2999325"/>
                <a:gd name="connsiteX31" fmla="*/ 787310 w 3303523"/>
                <a:gd name="connsiteY31" fmla="*/ 585006 h 2999325"/>
                <a:gd name="connsiteX32" fmla="*/ 912341 w 3303523"/>
                <a:gd name="connsiteY32" fmla="*/ 567229 h 2999325"/>
                <a:gd name="connsiteX33" fmla="*/ 993611 w 3303523"/>
                <a:gd name="connsiteY33" fmla="*/ 598975 h 2999325"/>
                <a:gd name="connsiteX34" fmla="*/ 1018032 w 3303523"/>
                <a:gd name="connsiteY34" fmla="*/ 589207 h 2999325"/>
                <a:gd name="connsiteX35" fmla="*/ 1159961 w 3303523"/>
                <a:gd name="connsiteY35" fmla="*/ 513212 h 2999325"/>
                <a:gd name="connsiteX36" fmla="*/ 1389020 w 3303523"/>
                <a:gd name="connsiteY36" fmla="*/ 582077 h 2999325"/>
                <a:gd name="connsiteX37" fmla="*/ 1455834 w 3303523"/>
                <a:gd name="connsiteY37" fmla="*/ 595361 h 2999325"/>
                <a:gd name="connsiteX38" fmla="*/ 1719473 w 3303523"/>
                <a:gd name="connsiteY38" fmla="*/ 629647 h 2999325"/>
                <a:gd name="connsiteX39" fmla="*/ 1792440 w 3303523"/>
                <a:gd name="connsiteY39" fmla="*/ 640001 h 2999325"/>
                <a:gd name="connsiteX40" fmla="*/ 1903307 w 3303523"/>
                <a:gd name="connsiteY40" fmla="*/ 711698 h 2999325"/>
                <a:gd name="connsiteX41" fmla="*/ 2089192 w 3303523"/>
                <a:gd name="connsiteY41" fmla="*/ 985398 h 2999325"/>
                <a:gd name="connsiteX42" fmla="*/ 2191854 w 3303523"/>
                <a:gd name="connsiteY42" fmla="*/ 1134750 h 2999325"/>
                <a:gd name="connsiteX43" fmla="*/ 2274980 w 3303523"/>
                <a:gd name="connsiteY43" fmla="*/ 1301393 h 2999325"/>
                <a:gd name="connsiteX44" fmla="*/ 2434198 w 3303523"/>
                <a:gd name="connsiteY44" fmla="*/ 1506424 h 2999325"/>
                <a:gd name="connsiteX45" fmla="*/ 2571244 w 3303523"/>
                <a:gd name="connsiteY45" fmla="*/ 1606350 h 2999325"/>
                <a:gd name="connsiteX46" fmla="*/ 2623698 w 3303523"/>
                <a:gd name="connsiteY46" fmla="*/ 1653433 h 2999325"/>
                <a:gd name="connsiteX47" fmla="*/ 2914493 w 3303523"/>
                <a:gd name="connsiteY47" fmla="*/ 1925569 h 2999325"/>
                <a:gd name="connsiteX48" fmla="*/ 3181061 w 3303523"/>
                <a:gd name="connsiteY48" fmla="*/ 2146034 h 2999325"/>
                <a:gd name="connsiteX49" fmla="*/ 3303523 w 3303523"/>
                <a:gd name="connsiteY49" fmla="*/ 2240389 h 2999325"/>
                <a:gd name="connsiteX50" fmla="*/ 3246539 w 3303523"/>
                <a:gd name="connsiteY50" fmla="*/ 2961249 h 2999325"/>
                <a:gd name="connsiteX51" fmla="*/ 2779158 w 3303523"/>
                <a:gd name="connsiteY51" fmla="*/ 2999325 h 2999325"/>
                <a:gd name="connsiteX52" fmla="*/ 2659254 w 3303523"/>
                <a:gd name="connsiteY52" fmla="*/ 2928257 h 2999325"/>
                <a:gd name="connsiteX53" fmla="*/ 2528752 w 3303523"/>
                <a:gd name="connsiteY53" fmla="*/ 2795119 h 2999325"/>
                <a:gd name="connsiteX54" fmla="*/ 2110681 w 3303523"/>
                <a:gd name="connsiteY54" fmla="*/ 2449916 h 2999325"/>
                <a:gd name="connsiteX55" fmla="*/ 1851146 w 3303523"/>
                <a:gd name="connsiteY55" fmla="*/ 2275460 h 2999325"/>
                <a:gd name="connsiteX56" fmla="*/ 1803672 w 3303523"/>
                <a:gd name="connsiteY56" fmla="*/ 2237854 h 2999325"/>
                <a:gd name="connsiteX57" fmla="*/ 1654906 w 3303523"/>
                <a:gd name="connsiteY57" fmla="*/ 2154434 h 2999325"/>
                <a:gd name="connsiteX58" fmla="*/ 1547458 w 3303523"/>
                <a:gd name="connsiteY58" fmla="*/ 2137048 h 2999325"/>
                <a:gd name="connsiteX59" fmla="*/ 1355419 w 3303523"/>
                <a:gd name="connsiteY59" fmla="*/ 2117511 h 2999325"/>
                <a:gd name="connsiteX60" fmla="*/ 1222866 w 3303523"/>
                <a:gd name="connsiteY60" fmla="*/ 2073946 h 2999325"/>
                <a:gd name="connsiteX61" fmla="*/ 957958 w 3303523"/>
                <a:gd name="connsiteY61" fmla="*/ 2004691 h 2999325"/>
                <a:gd name="connsiteX62" fmla="*/ 772756 w 3303523"/>
                <a:gd name="connsiteY62" fmla="*/ 1908867 h 2999325"/>
                <a:gd name="connsiteX63" fmla="*/ 692365 w 3303523"/>
                <a:gd name="connsiteY63" fmla="*/ 1834922 h 2999325"/>
                <a:gd name="connsiteX64" fmla="*/ 641181 w 3303523"/>
                <a:gd name="connsiteY64" fmla="*/ 1776998 h 2999325"/>
                <a:gd name="connsiteX65" fmla="*/ 494563 w 3303523"/>
                <a:gd name="connsiteY65" fmla="*/ 1656656 h 2999325"/>
                <a:gd name="connsiteX66" fmla="*/ 408996 w 3303523"/>
                <a:gd name="connsiteY66" fmla="*/ 1588964 h 2999325"/>
                <a:gd name="connsiteX67" fmla="*/ 375003 w 3303523"/>
                <a:gd name="connsiteY67" fmla="*/ 1545300 h 2999325"/>
                <a:gd name="connsiteX68" fmla="*/ 301841 w 3303523"/>
                <a:gd name="connsiteY68" fmla="*/ 1481222 h 2999325"/>
                <a:gd name="connsiteX69" fmla="*/ 164795 w 3303523"/>
                <a:gd name="connsiteY69" fmla="*/ 1430429 h 2999325"/>
                <a:gd name="connsiteX70" fmla="*/ 97298 w 3303523"/>
                <a:gd name="connsiteY70" fmla="*/ 1383639 h 2999325"/>
                <a:gd name="connsiteX0" fmla="*/ 97298 w 3246539"/>
                <a:gd name="connsiteY0" fmla="*/ 1383639 h 2999325"/>
                <a:gd name="connsiteX1" fmla="*/ 109410 w 3246539"/>
                <a:gd name="connsiteY1" fmla="*/ 1263396 h 2999325"/>
                <a:gd name="connsiteX2" fmla="*/ 267261 w 3246539"/>
                <a:gd name="connsiteY2" fmla="*/ 1208011 h 2999325"/>
                <a:gd name="connsiteX3" fmla="*/ 398934 w 3246539"/>
                <a:gd name="connsiteY3" fmla="*/ 1223249 h 2999325"/>
                <a:gd name="connsiteX4" fmla="*/ 490363 w 3246539"/>
                <a:gd name="connsiteY4" fmla="*/ 1251088 h 2999325"/>
                <a:gd name="connsiteX5" fmla="*/ 488996 w 3246539"/>
                <a:gd name="connsiteY5" fmla="*/ 1255191 h 2999325"/>
                <a:gd name="connsiteX6" fmla="*/ 490363 w 3246539"/>
                <a:gd name="connsiteY6" fmla="*/ 1254409 h 2999325"/>
                <a:gd name="connsiteX7" fmla="*/ 597616 w 3246539"/>
                <a:gd name="connsiteY7" fmla="*/ 1318976 h 2999325"/>
                <a:gd name="connsiteX8" fmla="*/ 653391 w 3246539"/>
                <a:gd name="connsiteY8" fmla="*/ 1362150 h 2999325"/>
                <a:gd name="connsiteX9" fmla="*/ 842598 w 3246539"/>
                <a:gd name="connsiteY9" fmla="*/ 1485618 h 2999325"/>
                <a:gd name="connsiteX10" fmla="*/ 839667 w 3246539"/>
                <a:gd name="connsiteY10" fmla="*/ 1468915 h 2999325"/>
                <a:gd name="connsiteX11" fmla="*/ 745308 w 3246539"/>
                <a:gd name="connsiteY11" fmla="*/ 1306179 h 2999325"/>
                <a:gd name="connsiteX12" fmla="*/ 698813 w 3246539"/>
                <a:gd name="connsiteY12" fmla="*/ 1240245 h 2999325"/>
                <a:gd name="connsiteX13" fmla="*/ 638935 w 3246539"/>
                <a:gd name="connsiteY13" fmla="*/ 1139342 h 2999325"/>
                <a:gd name="connsiteX14" fmla="*/ 517811 w 3246539"/>
                <a:gd name="connsiteY14" fmla="*/ 974263 h 2999325"/>
                <a:gd name="connsiteX15" fmla="*/ 451486 w 3246539"/>
                <a:gd name="connsiteY15" fmla="*/ 887620 h 2999325"/>
                <a:gd name="connsiteX16" fmla="*/ 310534 w 3246539"/>
                <a:gd name="connsiteY16" fmla="*/ 688841 h 2999325"/>
                <a:gd name="connsiteX17" fmla="*/ 177982 w 3246539"/>
                <a:gd name="connsiteY17" fmla="*/ 480782 h 2999325"/>
                <a:gd name="connsiteX18" fmla="*/ 131974 w 3246539"/>
                <a:gd name="connsiteY18" fmla="*/ 416802 h 2999325"/>
                <a:gd name="connsiteX19" fmla="*/ 36052 w 3246539"/>
                <a:gd name="connsiteY19" fmla="*/ 259635 h 2999325"/>
                <a:gd name="connsiteX20" fmla="*/ 5674 w 3246539"/>
                <a:gd name="connsiteY20" fmla="*/ 177875 h 2999325"/>
                <a:gd name="connsiteX21" fmla="*/ 3818 w 3246539"/>
                <a:gd name="connsiteY21" fmla="*/ 67692 h 2999325"/>
                <a:gd name="connsiteX22" fmla="*/ 78739 w 3246539"/>
                <a:gd name="connsiteY22" fmla="*/ 1759 h 2999325"/>
                <a:gd name="connsiteX23" fmla="*/ 86651 w 3246539"/>
                <a:gd name="connsiteY23" fmla="*/ 0 h 2999325"/>
                <a:gd name="connsiteX24" fmla="*/ 123672 w 3246539"/>
                <a:gd name="connsiteY24" fmla="*/ 0 h 2999325"/>
                <a:gd name="connsiteX25" fmla="*/ 265405 w 3246539"/>
                <a:gd name="connsiteY25" fmla="*/ 124347 h 2999325"/>
                <a:gd name="connsiteX26" fmla="*/ 462621 w 3246539"/>
                <a:gd name="connsiteY26" fmla="*/ 375385 h 2999325"/>
                <a:gd name="connsiteX27" fmla="*/ 533147 w 3246539"/>
                <a:gd name="connsiteY27" fmla="*/ 444933 h 2999325"/>
                <a:gd name="connsiteX28" fmla="*/ 635808 w 3246539"/>
                <a:gd name="connsiteY28" fmla="*/ 562150 h 2999325"/>
                <a:gd name="connsiteX29" fmla="*/ 711413 w 3246539"/>
                <a:gd name="connsiteY29" fmla="*/ 643224 h 2999325"/>
                <a:gd name="connsiteX30" fmla="*/ 734075 w 3246539"/>
                <a:gd name="connsiteY30" fmla="*/ 640196 h 2999325"/>
                <a:gd name="connsiteX31" fmla="*/ 787310 w 3246539"/>
                <a:gd name="connsiteY31" fmla="*/ 585006 h 2999325"/>
                <a:gd name="connsiteX32" fmla="*/ 912341 w 3246539"/>
                <a:gd name="connsiteY32" fmla="*/ 567229 h 2999325"/>
                <a:gd name="connsiteX33" fmla="*/ 993611 w 3246539"/>
                <a:gd name="connsiteY33" fmla="*/ 598975 h 2999325"/>
                <a:gd name="connsiteX34" fmla="*/ 1018032 w 3246539"/>
                <a:gd name="connsiteY34" fmla="*/ 589207 h 2999325"/>
                <a:gd name="connsiteX35" fmla="*/ 1159961 w 3246539"/>
                <a:gd name="connsiteY35" fmla="*/ 513212 h 2999325"/>
                <a:gd name="connsiteX36" fmla="*/ 1389020 w 3246539"/>
                <a:gd name="connsiteY36" fmla="*/ 582077 h 2999325"/>
                <a:gd name="connsiteX37" fmla="*/ 1455834 w 3246539"/>
                <a:gd name="connsiteY37" fmla="*/ 595361 h 2999325"/>
                <a:gd name="connsiteX38" fmla="*/ 1719473 w 3246539"/>
                <a:gd name="connsiteY38" fmla="*/ 629647 h 2999325"/>
                <a:gd name="connsiteX39" fmla="*/ 1792440 w 3246539"/>
                <a:gd name="connsiteY39" fmla="*/ 640001 h 2999325"/>
                <a:gd name="connsiteX40" fmla="*/ 1903307 w 3246539"/>
                <a:gd name="connsiteY40" fmla="*/ 711698 h 2999325"/>
                <a:gd name="connsiteX41" fmla="*/ 2089192 w 3246539"/>
                <a:gd name="connsiteY41" fmla="*/ 985398 h 2999325"/>
                <a:gd name="connsiteX42" fmla="*/ 2191854 w 3246539"/>
                <a:gd name="connsiteY42" fmla="*/ 1134750 h 2999325"/>
                <a:gd name="connsiteX43" fmla="*/ 2274980 w 3246539"/>
                <a:gd name="connsiteY43" fmla="*/ 1301393 h 2999325"/>
                <a:gd name="connsiteX44" fmla="*/ 2434198 w 3246539"/>
                <a:gd name="connsiteY44" fmla="*/ 1506424 h 2999325"/>
                <a:gd name="connsiteX45" fmla="*/ 2571244 w 3246539"/>
                <a:gd name="connsiteY45" fmla="*/ 1606350 h 2999325"/>
                <a:gd name="connsiteX46" fmla="*/ 2623698 w 3246539"/>
                <a:gd name="connsiteY46" fmla="*/ 1653433 h 2999325"/>
                <a:gd name="connsiteX47" fmla="*/ 2914493 w 3246539"/>
                <a:gd name="connsiteY47" fmla="*/ 1925569 h 2999325"/>
                <a:gd name="connsiteX48" fmla="*/ 3181061 w 3246539"/>
                <a:gd name="connsiteY48" fmla="*/ 2146034 h 2999325"/>
                <a:gd name="connsiteX49" fmla="*/ 3246539 w 3246539"/>
                <a:gd name="connsiteY49" fmla="*/ 2961249 h 2999325"/>
                <a:gd name="connsiteX50" fmla="*/ 2779158 w 3246539"/>
                <a:gd name="connsiteY50" fmla="*/ 2999325 h 2999325"/>
                <a:gd name="connsiteX51" fmla="*/ 2659254 w 3246539"/>
                <a:gd name="connsiteY51" fmla="*/ 2928257 h 2999325"/>
                <a:gd name="connsiteX52" fmla="*/ 2528752 w 3246539"/>
                <a:gd name="connsiteY52" fmla="*/ 2795119 h 2999325"/>
                <a:gd name="connsiteX53" fmla="*/ 2110681 w 3246539"/>
                <a:gd name="connsiteY53" fmla="*/ 2449916 h 2999325"/>
                <a:gd name="connsiteX54" fmla="*/ 1851146 w 3246539"/>
                <a:gd name="connsiteY54" fmla="*/ 2275460 h 2999325"/>
                <a:gd name="connsiteX55" fmla="*/ 1803672 w 3246539"/>
                <a:gd name="connsiteY55" fmla="*/ 2237854 h 2999325"/>
                <a:gd name="connsiteX56" fmla="*/ 1654906 w 3246539"/>
                <a:gd name="connsiteY56" fmla="*/ 2154434 h 2999325"/>
                <a:gd name="connsiteX57" fmla="*/ 1547458 w 3246539"/>
                <a:gd name="connsiteY57" fmla="*/ 2137048 h 2999325"/>
                <a:gd name="connsiteX58" fmla="*/ 1355419 w 3246539"/>
                <a:gd name="connsiteY58" fmla="*/ 2117511 h 2999325"/>
                <a:gd name="connsiteX59" fmla="*/ 1222866 w 3246539"/>
                <a:gd name="connsiteY59" fmla="*/ 2073946 h 2999325"/>
                <a:gd name="connsiteX60" fmla="*/ 957958 w 3246539"/>
                <a:gd name="connsiteY60" fmla="*/ 2004691 h 2999325"/>
                <a:gd name="connsiteX61" fmla="*/ 772756 w 3246539"/>
                <a:gd name="connsiteY61" fmla="*/ 1908867 h 2999325"/>
                <a:gd name="connsiteX62" fmla="*/ 692365 w 3246539"/>
                <a:gd name="connsiteY62" fmla="*/ 1834922 h 2999325"/>
                <a:gd name="connsiteX63" fmla="*/ 641181 w 3246539"/>
                <a:gd name="connsiteY63" fmla="*/ 1776998 h 2999325"/>
                <a:gd name="connsiteX64" fmla="*/ 494563 w 3246539"/>
                <a:gd name="connsiteY64" fmla="*/ 1656656 h 2999325"/>
                <a:gd name="connsiteX65" fmla="*/ 408996 w 3246539"/>
                <a:gd name="connsiteY65" fmla="*/ 1588964 h 2999325"/>
                <a:gd name="connsiteX66" fmla="*/ 375003 w 3246539"/>
                <a:gd name="connsiteY66" fmla="*/ 1545300 h 2999325"/>
                <a:gd name="connsiteX67" fmla="*/ 301841 w 3246539"/>
                <a:gd name="connsiteY67" fmla="*/ 1481222 h 2999325"/>
                <a:gd name="connsiteX68" fmla="*/ 164795 w 3246539"/>
                <a:gd name="connsiteY68" fmla="*/ 1430429 h 2999325"/>
                <a:gd name="connsiteX69" fmla="*/ 97298 w 3246539"/>
                <a:gd name="connsiteY69" fmla="*/ 1383639 h 2999325"/>
                <a:gd name="connsiteX0" fmla="*/ 97298 w 3246539"/>
                <a:gd name="connsiteY0" fmla="*/ 1383639 h 2999325"/>
                <a:gd name="connsiteX1" fmla="*/ 109410 w 3246539"/>
                <a:gd name="connsiteY1" fmla="*/ 1263396 h 2999325"/>
                <a:gd name="connsiteX2" fmla="*/ 267261 w 3246539"/>
                <a:gd name="connsiteY2" fmla="*/ 1208011 h 2999325"/>
                <a:gd name="connsiteX3" fmla="*/ 398934 w 3246539"/>
                <a:gd name="connsiteY3" fmla="*/ 1223249 h 2999325"/>
                <a:gd name="connsiteX4" fmla="*/ 490363 w 3246539"/>
                <a:gd name="connsiteY4" fmla="*/ 1251088 h 2999325"/>
                <a:gd name="connsiteX5" fmla="*/ 488996 w 3246539"/>
                <a:gd name="connsiteY5" fmla="*/ 1255191 h 2999325"/>
                <a:gd name="connsiteX6" fmla="*/ 490363 w 3246539"/>
                <a:gd name="connsiteY6" fmla="*/ 1254409 h 2999325"/>
                <a:gd name="connsiteX7" fmla="*/ 597616 w 3246539"/>
                <a:gd name="connsiteY7" fmla="*/ 1318976 h 2999325"/>
                <a:gd name="connsiteX8" fmla="*/ 653391 w 3246539"/>
                <a:gd name="connsiteY8" fmla="*/ 1362150 h 2999325"/>
                <a:gd name="connsiteX9" fmla="*/ 842598 w 3246539"/>
                <a:gd name="connsiteY9" fmla="*/ 1485618 h 2999325"/>
                <a:gd name="connsiteX10" fmla="*/ 839667 w 3246539"/>
                <a:gd name="connsiteY10" fmla="*/ 1468915 h 2999325"/>
                <a:gd name="connsiteX11" fmla="*/ 745308 w 3246539"/>
                <a:gd name="connsiteY11" fmla="*/ 1306179 h 2999325"/>
                <a:gd name="connsiteX12" fmla="*/ 698813 w 3246539"/>
                <a:gd name="connsiteY12" fmla="*/ 1240245 h 2999325"/>
                <a:gd name="connsiteX13" fmla="*/ 638935 w 3246539"/>
                <a:gd name="connsiteY13" fmla="*/ 1139342 h 2999325"/>
                <a:gd name="connsiteX14" fmla="*/ 517811 w 3246539"/>
                <a:gd name="connsiteY14" fmla="*/ 974263 h 2999325"/>
                <a:gd name="connsiteX15" fmla="*/ 451486 w 3246539"/>
                <a:gd name="connsiteY15" fmla="*/ 887620 h 2999325"/>
                <a:gd name="connsiteX16" fmla="*/ 310534 w 3246539"/>
                <a:gd name="connsiteY16" fmla="*/ 688841 h 2999325"/>
                <a:gd name="connsiteX17" fmla="*/ 177982 w 3246539"/>
                <a:gd name="connsiteY17" fmla="*/ 480782 h 2999325"/>
                <a:gd name="connsiteX18" fmla="*/ 131974 w 3246539"/>
                <a:gd name="connsiteY18" fmla="*/ 416802 h 2999325"/>
                <a:gd name="connsiteX19" fmla="*/ 36052 w 3246539"/>
                <a:gd name="connsiteY19" fmla="*/ 259635 h 2999325"/>
                <a:gd name="connsiteX20" fmla="*/ 5674 w 3246539"/>
                <a:gd name="connsiteY20" fmla="*/ 177875 h 2999325"/>
                <a:gd name="connsiteX21" fmla="*/ 3818 w 3246539"/>
                <a:gd name="connsiteY21" fmla="*/ 67692 h 2999325"/>
                <a:gd name="connsiteX22" fmla="*/ 78739 w 3246539"/>
                <a:gd name="connsiteY22" fmla="*/ 1759 h 2999325"/>
                <a:gd name="connsiteX23" fmla="*/ 86651 w 3246539"/>
                <a:gd name="connsiteY23" fmla="*/ 0 h 2999325"/>
                <a:gd name="connsiteX24" fmla="*/ 123672 w 3246539"/>
                <a:gd name="connsiteY24" fmla="*/ 0 h 2999325"/>
                <a:gd name="connsiteX25" fmla="*/ 265405 w 3246539"/>
                <a:gd name="connsiteY25" fmla="*/ 124347 h 2999325"/>
                <a:gd name="connsiteX26" fmla="*/ 462621 w 3246539"/>
                <a:gd name="connsiteY26" fmla="*/ 375385 h 2999325"/>
                <a:gd name="connsiteX27" fmla="*/ 533147 w 3246539"/>
                <a:gd name="connsiteY27" fmla="*/ 444933 h 2999325"/>
                <a:gd name="connsiteX28" fmla="*/ 635808 w 3246539"/>
                <a:gd name="connsiteY28" fmla="*/ 562150 h 2999325"/>
                <a:gd name="connsiteX29" fmla="*/ 711413 w 3246539"/>
                <a:gd name="connsiteY29" fmla="*/ 643224 h 2999325"/>
                <a:gd name="connsiteX30" fmla="*/ 734075 w 3246539"/>
                <a:gd name="connsiteY30" fmla="*/ 640196 h 2999325"/>
                <a:gd name="connsiteX31" fmla="*/ 787310 w 3246539"/>
                <a:gd name="connsiteY31" fmla="*/ 585006 h 2999325"/>
                <a:gd name="connsiteX32" fmla="*/ 912341 w 3246539"/>
                <a:gd name="connsiteY32" fmla="*/ 567229 h 2999325"/>
                <a:gd name="connsiteX33" fmla="*/ 993611 w 3246539"/>
                <a:gd name="connsiteY33" fmla="*/ 598975 h 2999325"/>
                <a:gd name="connsiteX34" fmla="*/ 1018032 w 3246539"/>
                <a:gd name="connsiteY34" fmla="*/ 589207 h 2999325"/>
                <a:gd name="connsiteX35" fmla="*/ 1159961 w 3246539"/>
                <a:gd name="connsiteY35" fmla="*/ 513212 h 2999325"/>
                <a:gd name="connsiteX36" fmla="*/ 1389020 w 3246539"/>
                <a:gd name="connsiteY36" fmla="*/ 582077 h 2999325"/>
                <a:gd name="connsiteX37" fmla="*/ 1455834 w 3246539"/>
                <a:gd name="connsiteY37" fmla="*/ 595361 h 2999325"/>
                <a:gd name="connsiteX38" fmla="*/ 1719473 w 3246539"/>
                <a:gd name="connsiteY38" fmla="*/ 629647 h 2999325"/>
                <a:gd name="connsiteX39" fmla="*/ 1792440 w 3246539"/>
                <a:gd name="connsiteY39" fmla="*/ 640001 h 2999325"/>
                <a:gd name="connsiteX40" fmla="*/ 1903307 w 3246539"/>
                <a:gd name="connsiteY40" fmla="*/ 711698 h 2999325"/>
                <a:gd name="connsiteX41" fmla="*/ 2089192 w 3246539"/>
                <a:gd name="connsiteY41" fmla="*/ 985398 h 2999325"/>
                <a:gd name="connsiteX42" fmla="*/ 2191854 w 3246539"/>
                <a:gd name="connsiteY42" fmla="*/ 1134750 h 2999325"/>
                <a:gd name="connsiteX43" fmla="*/ 2274980 w 3246539"/>
                <a:gd name="connsiteY43" fmla="*/ 1301393 h 2999325"/>
                <a:gd name="connsiteX44" fmla="*/ 2434198 w 3246539"/>
                <a:gd name="connsiteY44" fmla="*/ 1506424 h 2999325"/>
                <a:gd name="connsiteX45" fmla="*/ 2571244 w 3246539"/>
                <a:gd name="connsiteY45" fmla="*/ 1606350 h 2999325"/>
                <a:gd name="connsiteX46" fmla="*/ 2623698 w 3246539"/>
                <a:gd name="connsiteY46" fmla="*/ 1653433 h 2999325"/>
                <a:gd name="connsiteX47" fmla="*/ 2914493 w 3246539"/>
                <a:gd name="connsiteY47" fmla="*/ 1925569 h 2999325"/>
                <a:gd name="connsiteX48" fmla="*/ 3110592 w 3246539"/>
                <a:gd name="connsiteY48" fmla="*/ 2138346 h 2999325"/>
                <a:gd name="connsiteX49" fmla="*/ 3246539 w 3246539"/>
                <a:gd name="connsiteY49" fmla="*/ 2961249 h 2999325"/>
                <a:gd name="connsiteX50" fmla="*/ 2779158 w 3246539"/>
                <a:gd name="connsiteY50" fmla="*/ 2999325 h 2999325"/>
                <a:gd name="connsiteX51" fmla="*/ 2659254 w 3246539"/>
                <a:gd name="connsiteY51" fmla="*/ 2928257 h 2999325"/>
                <a:gd name="connsiteX52" fmla="*/ 2528752 w 3246539"/>
                <a:gd name="connsiteY52" fmla="*/ 2795119 h 2999325"/>
                <a:gd name="connsiteX53" fmla="*/ 2110681 w 3246539"/>
                <a:gd name="connsiteY53" fmla="*/ 2449916 h 2999325"/>
                <a:gd name="connsiteX54" fmla="*/ 1851146 w 3246539"/>
                <a:gd name="connsiteY54" fmla="*/ 2275460 h 2999325"/>
                <a:gd name="connsiteX55" fmla="*/ 1803672 w 3246539"/>
                <a:gd name="connsiteY55" fmla="*/ 2237854 h 2999325"/>
                <a:gd name="connsiteX56" fmla="*/ 1654906 w 3246539"/>
                <a:gd name="connsiteY56" fmla="*/ 2154434 h 2999325"/>
                <a:gd name="connsiteX57" fmla="*/ 1547458 w 3246539"/>
                <a:gd name="connsiteY57" fmla="*/ 2137048 h 2999325"/>
                <a:gd name="connsiteX58" fmla="*/ 1355419 w 3246539"/>
                <a:gd name="connsiteY58" fmla="*/ 2117511 h 2999325"/>
                <a:gd name="connsiteX59" fmla="*/ 1222866 w 3246539"/>
                <a:gd name="connsiteY59" fmla="*/ 2073946 h 2999325"/>
                <a:gd name="connsiteX60" fmla="*/ 957958 w 3246539"/>
                <a:gd name="connsiteY60" fmla="*/ 2004691 h 2999325"/>
                <a:gd name="connsiteX61" fmla="*/ 772756 w 3246539"/>
                <a:gd name="connsiteY61" fmla="*/ 1908867 h 2999325"/>
                <a:gd name="connsiteX62" fmla="*/ 692365 w 3246539"/>
                <a:gd name="connsiteY62" fmla="*/ 1834922 h 2999325"/>
                <a:gd name="connsiteX63" fmla="*/ 641181 w 3246539"/>
                <a:gd name="connsiteY63" fmla="*/ 1776998 h 2999325"/>
                <a:gd name="connsiteX64" fmla="*/ 494563 w 3246539"/>
                <a:gd name="connsiteY64" fmla="*/ 1656656 h 2999325"/>
                <a:gd name="connsiteX65" fmla="*/ 408996 w 3246539"/>
                <a:gd name="connsiteY65" fmla="*/ 1588964 h 2999325"/>
                <a:gd name="connsiteX66" fmla="*/ 375003 w 3246539"/>
                <a:gd name="connsiteY66" fmla="*/ 1545300 h 2999325"/>
                <a:gd name="connsiteX67" fmla="*/ 301841 w 3246539"/>
                <a:gd name="connsiteY67" fmla="*/ 1481222 h 2999325"/>
                <a:gd name="connsiteX68" fmla="*/ 164795 w 3246539"/>
                <a:gd name="connsiteY68" fmla="*/ 1430429 h 2999325"/>
                <a:gd name="connsiteX69" fmla="*/ 97298 w 3246539"/>
                <a:gd name="connsiteY69" fmla="*/ 1383639 h 299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246539" h="2999325">
                  <a:moveTo>
                    <a:pt x="97298" y="1383639"/>
                  </a:moveTo>
                  <a:cubicBezTo>
                    <a:pt x="71804" y="1343786"/>
                    <a:pt x="77468" y="1298658"/>
                    <a:pt x="109410" y="1263396"/>
                  </a:cubicBezTo>
                  <a:cubicBezTo>
                    <a:pt x="152487" y="1215826"/>
                    <a:pt x="204746" y="1201759"/>
                    <a:pt x="267261" y="1208011"/>
                  </a:cubicBezTo>
                  <a:cubicBezTo>
                    <a:pt x="311218" y="1212406"/>
                    <a:pt x="355467" y="1214165"/>
                    <a:pt x="398934" y="1223249"/>
                  </a:cubicBezTo>
                  <a:cubicBezTo>
                    <a:pt x="430289" y="1229794"/>
                    <a:pt x="460473" y="1239953"/>
                    <a:pt x="490363" y="1251088"/>
                  </a:cubicBezTo>
                  <a:cubicBezTo>
                    <a:pt x="489679" y="1252553"/>
                    <a:pt x="489288" y="1253920"/>
                    <a:pt x="488996" y="1255191"/>
                  </a:cubicBezTo>
                  <a:cubicBezTo>
                    <a:pt x="489484" y="1254898"/>
                    <a:pt x="489875" y="1254702"/>
                    <a:pt x="490363" y="1254409"/>
                  </a:cubicBezTo>
                  <a:cubicBezTo>
                    <a:pt x="536565" y="1258511"/>
                    <a:pt x="570949" y="1283323"/>
                    <a:pt x="597616" y="1318976"/>
                  </a:cubicBezTo>
                  <a:cubicBezTo>
                    <a:pt x="612658" y="1338902"/>
                    <a:pt x="630437" y="1352089"/>
                    <a:pt x="653391" y="1362150"/>
                  </a:cubicBezTo>
                  <a:cubicBezTo>
                    <a:pt x="723232" y="1392626"/>
                    <a:pt x="784673" y="1436680"/>
                    <a:pt x="842598" y="1485618"/>
                  </a:cubicBezTo>
                  <a:cubicBezTo>
                    <a:pt x="844552" y="1479562"/>
                    <a:pt x="842989" y="1473995"/>
                    <a:pt x="839667" y="1468915"/>
                  </a:cubicBezTo>
                  <a:cubicBezTo>
                    <a:pt x="804796" y="1416656"/>
                    <a:pt x="780864" y="1358048"/>
                    <a:pt x="745308" y="1306179"/>
                  </a:cubicBezTo>
                  <a:cubicBezTo>
                    <a:pt x="730070" y="1284006"/>
                    <a:pt x="715223" y="1261540"/>
                    <a:pt x="698813" y="1240245"/>
                  </a:cubicBezTo>
                  <a:cubicBezTo>
                    <a:pt x="674783" y="1208890"/>
                    <a:pt x="657591" y="1173823"/>
                    <a:pt x="638935" y="1139342"/>
                  </a:cubicBezTo>
                  <a:cubicBezTo>
                    <a:pt x="606309" y="1078780"/>
                    <a:pt x="562255" y="1026228"/>
                    <a:pt x="517811" y="974263"/>
                  </a:cubicBezTo>
                  <a:cubicBezTo>
                    <a:pt x="494075" y="946423"/>
                    <a:pt x="471315" y="918291"/>
                    <a:pt x="451486" y="887620"/>
                  </a:cubicBezTo>
                  <a:cubicBezTo>
                    <a:pt x="407335" y="819341"/>
                    <a:pt x="360449" y="753016"/>
                    <a:pt x="310534" y="688841"/>
                  </a:cubicBezTo>
                  <a:cubicBezTo>
                    <a:pt x="259838" y="623590"/>
                    <a:pt x="214514" y="555019"/>
                    <a:pt x="177982" y="480782"/>
                  </a:cubicBezTo>
                  <a:cubicBezTo>
                    <a:pt x="166358" y="457143"/>
                    <a:pt x="149654" y="436240"/>
                    <a:pt x="131974" y="416802"/>
                  </a:cubicBezTo>
                  <a:cubicBezTo>
                    <a:pt x="89776" y="370501"/>
                    <a:pt x="61839" y="315800"/>
                    <a:pt x="36052" y="259635"/>
                  </a:cubicBezTo>
                  <a:cubicBezTo>
                    <a:pt x="23842" y="233163"/>
                    <a:pt x="11535" y="206691"/>
                    <a:pt x="5674" y="177875"/>
                  </a:cubicBezTo>
                  <a:cubicBezTo>
                    <a:pt x="-1652" y="141344"/>
                    <a:pt x="-1457" y="104225"/>
                    <a:pt x="3818" y="67692"/>
                  </a:cubicBezTo>
                  <a:cubicBezTo>
                    <a:pt x="8995" y="31649"/>
                    <a:pt x="42402" y="4102"/>
                    <a:pt x="78739" y="1759"/>
                  </a:cubicBezTo>
                  <a:cubicBezTo>
                    <a:pt x="81474" y="1563"/>
                    <a:pt x="84404" y="2247"/>
                    <a:pt x="86651" y="0"/>
                  </a:cubicBezTo>
                  <a:lnTo>
                    <a:pt x="123672" y="0"/>
                  </a:lnTo>
                  <a:cubicBezTo>
                    <a:pt x="186382" y="23834"/>
                    <a:pt x="225259" y="74628"/>
                    <a:pt x="265405" y="124347"/>
                  </a:cubicBezTo>
                  <a:cubicBezTo>
                    <a:pt x="332218" y="207082"/>
                    <a:pt x="392488" y="294994"/>
                    <a:pt x="462621" y="375385"/>
                  </a:cubicBezTo>
                  <a:cubicBezTo>
                    <a:pt x="484404" y="400294"/>
                    <a:pt x="507555" y="423834"/>
                    <a:pt x="533147" y="444933"/>
                  </a:cubicBezTo>
                  <a:cubicBezTo>
                    <a:pt x="573782" y="478438"/>
                    <a:pt x="603769" y="521124"/>
                    <a:pt x="635808" y="562150"/>
                  </a:cubicBezTo>
                  <a:cubicBezTo>
                    <a:pt x="658569" y="591356"/>
                    <a:pt x="684648" y="617632"/>
                    <a:pt x="711413" y="643224"/>
                  </a:cubicBezTo>
                  <a:cubicBezTo>
                    <a:pt x="720400" y="651820"/>
                    <a:pt x="727042" y="651234"/>
                    <a:pt x="734075" y="640196"/>
                  </a:cubicBezTo>
                  <a:cubicBezTo>
                    <a:pt x="748043" y="618316"/>
                    <a:pt x="765235" y="599463"/>
                    <a:pt x="787310" y="585006"/>
                  </a:cubicBezTo>
                  <a:cubicBezTo>
                    <a:pt x="826382" y="559317"/>
                    <a:pt x="867896" y="553651"/>
                    <a:pt x="912341" y="567229"/>
                  </a:cubicBezTo>
                  <a:cubicBezTo>
                    <a:pt x="940180" y="575727"/>
                    <a:pt x="966847" y="587449"/>
                    <a:pt x="993611" y="598975"/>
                  </a:cubicBezTo>
                  <a:cubicBezTo>
                    <a:pt x="1005723" y="604152"/>
                    <a:pt x="1011975" y="602198"/>
                    <a:pt x="1018032" y="589207"/>
                  </a:cubicBezTo>
                  <a:cubicBezTo>
                    <a:pt x="1043819" y="533724"/>
                    <a:pt x="1100278" y="506179"/>
                    <a:pt x="1159961" y="513212"/>
                  </a:cubicBezTo>
                  <a:cubicBezTo>
                    <a:pt x="1240645" y="522687"/>
                    <a:pt x="1314882" y="552088"/>
                    <a:pt x="1389020" y="582077"/>
                  </a:cubicBezTo>
                  <a:cubicBezTo>
                    <a:pt x="1410609" y="590770"/>
                    <a:pt x="1432196" y="596142"/>
                    <a:pt x="1455834" y="595361"/>
                  </a:cubicBezTo>
                  <a:cubicBezTo>
                    <a:pt x="1545505" y="592235"/>
                    <a:pt x="1632830" y="608450"/>
                    <a:pt x="1719473" y="629647"/>
                  </a:cubicBezTo>
                  <a:cubicBezTo>
                    <a:pt x="1743404" y="635508"/>
                    <a:pt x="1768117" y="636581"/>
                    <a:pt x="1792440" y="640001"/>
                  </a:cubicBezTo>
                  <a:cubicBezTo>
                    <a:pt x="1840401" y="646740"/>
                    <a:pt x="1874492" y="673798"/>
                    <a:pt x="1903307" y="711698"/>
                  </a:cubicBezTo>
                  <a:cubicBezTo>
                    <a:pt x="1970121" y="799708"/>
                    <a:pt x="2028826" y="893090"/>
                    <a:pt x="2089192" y="985398"/>
                  </a:cubicBezTo>
                  <a:cubicBezTo>
                    <a:pt x="2122208" y="1035898"/>
                    <a:pt x="2162452" y="1081711"/>
                    <a:pt x="2191854" y="1134750"/>
                  </a:cubicBezTo>
                  <a:cubicBezTo>
                    <a:pt x="2221842" y="1189061"/>
                    <a:pt x="2250560" y="1244055"/>
                    <a:pt x="2274980" y="1301393"/>
                  </a:cubicBezTo>
                  <a:cubicBezTo>
                    <a:pt x="2309754" y="1383249"/>
                    <a:pt x="2366115" y="1449379"/>
                    <a:pt x="2434198" y="1506424"/>
                  </a:cubicBezTo>
                  <a:cubicBezTo>
                    <a:pt x="2477764" y="1542859"/>
                    <a:pt x="2527190" y="1570893"/>
                    <a:pt x="2571244" y="1606350"/>
                  </a:cubicBezTo>
                  <a:cubicBezTo>
                    <a:pt x="2589510" y="1621100"/>
                    <a:pt x="2607288" y="1636632"/>
                    <a:pt x="2623698" y="1653433"/>
                  </a:cubicBezTo>
                  <a:cubicBezTo>
                    <a:pt x="2716592" y="1748475"/>
                    <a:pt x="2833344" y="1844750"/>
                    <a:pt x="2914493" y="1925569"/>
                  </a:cubicBezTo>
                  <a:cubicBezTo>
                    <a:pt x="2995642" y="2006388"/>
                    <a:pt x="3019848" y="2067136"/>
                    <a:pt x="3110592" y="2138346"/>
                  </a:cubicBezTo>
                  <a:lnTo>
                    <a:pt x="3246539" y="2961249"/>
                  </a:lnTo>
                  <a:cubicBezTo>
                    <a:pt x="2933810" y="2961307"/>
                    <a:pt x="3069405" y="2983359"/>
                    <a:pt x="2779158" y="2999325"/>
                  </a:cubicBezTo>
                  <a:cubicBezTo>
                    <a:pt x="2757473" y="2999325"/>
                    <a:pt x="2700988" y="2962291"/>
                    <a:pt x="2659254" y="2928257"/>
                  </a:cubicBezTo>
                  <a:cubicBezTo>
                    <a:pt x="2617520" y="2894223"/>
                    <a:pt x="2572904" y="2838879"/>
                    <a:pt x="2528752" y="2795119"/>
                  </a:cubicBezTo>
                  <a:cubicBezTo>
                    <a:pt x="2399717" y="2667450"/>
                    <a:pt x="2261305" y="2551699"/>
                    <a:pt x="2110681" y="2449916"/>
                  </a:cubicBezTo>
                  <a:cubicBezTo>
                    <a:pt x="2024332" y="2391602"/>
                    <a:pt x="1935346" y="2337096"/>
                    <a:pt x="1851146" y="2275460"/>
                  </a:cubicBezTo>
                  <a:cubicBezTo>
                    <a:pt x="1834833" y="2263543"/>
                    <a:pt x="1818813" y="2251138"/>
                    <a:pt x="1803672" y="2237854"/>
                  </a:cubicBezTo>
                  <a:cubicBezTo>
                    <a:pt x="1759912" y="2199464"/>
                    <a:pt x="1709119" y="2173873"/>
                    <a:pt x="1654906" y="2154434"/>
                  </a:cubicBezTo>
                  <a:cubicBezTo>
                    <a:pt x="1620229" y="2142029"/>
                    <a:pt x="1583893" y="2139489"/>
                    <a:pt x="1547458" y="2137048"/>
                  </a:cubicBezTo>
                  <a:cubicBezTo>
                    <a:pt x="1483184" y="2132750"/>
                    <a:pt x="1418715" y="2131479"/>
                    <a:pt x="1355419" y="2117511"/>
                  </a:cubicBezTo>
                  <a:cubicBezTo>
                    <a:pt x="1309704" y="2107450"/>
                    <a:pt x="1266627" y="2089574"/>
                    <a:pt x="1222866" y="2073946"/>
                  </a:cubicBezTo>
                  <a:cubicBezTo>
                    <a:pt x="1136517" y="2042981"/>
                    <a:pt x="1048117" y="2020319"/>
                    <a:pt x="957958" y="2004691"/>
                  </a:cubicBezTo>
                  <a:cubicBezTo>
                    <a:pt x="885772" y="1992188"/>
                    <a:pt x="825113" y="1959171"/>
                    <a:pt x="772756" y="1908867"/>
                  </a:cubicBezTo>
                  <a:cubicBezTo>
                    <a:pt x="746481" y="1883665"/>
                    <a:pt x="718153" y="1860710"/>
                    <a:pt x="692365" y="1834922"/>
                  </a:cubicBezTo>
                  <a:cubicBezTo>
                    <a:pt x="674099" y="1816656"/>
                    <a:pt x="658763" y="1795850"/>
                    <a:pt x="641181" y="1776998"/>
                  </a:cubicBezTo>
                  <a:cubicBezTo>
                    <a:pt x="597713" y="1730209"/>
                    <a:pt x="546822" y="1692602"/>
                    <a:pt x="494563" y="1656656"/>
                  </a:cubicBezTo>
                  <a:cubicBezTo>
                    <a:pt x="464478" y="1635948"/>
                    <a:pt x="434099" y="1616021"/>
                    <a:pt x="408996" y="1588964"/>
                  </a:cubicBezTo>
                  <a:cubicBezTo>
                    <a:pt x="396395" y="1575386"/>
                    <a:pt x="384575" y="1561222"/>
                    <a:pt x="375003" y="1545300"/>
                  </a:cubicBezTo>
                  <a:cubicBezTo>
                    <a:pt x="357517" y="1515997"/>
                    <a:pt x="334172" y="1494116"/>
                    <a:pt x="301841" y="1481222"/>
                  </a:cubicBezTo>
                  <a:cubicBezTo>
                    <a:pt x="256614" y="1463152"/>
                    <a:pt x="212365" y="1442541"/>
                    <a:pt x="164795" y="1430429"/>
                  </a:cubicBezTo>
                  <a:cubicBezTo>
                    <a:pt x="137054" y="1423396"/>
                    <a:pt x="113317" y="1408744"/>
                    <a:pt x="97298" y="138363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Graphic 11">
              <a:extLst>
                <a:ext uri="{FF2B5EF4-FFF2-40B4-BE49-F238E27FC236}">
                  <a16:creationId xmlns:a16="http://schemas.microsoft.com/office/drawing/2014/main" id="{EEDED564-97CA-4718-8F07-71B1EE27898C}"/>
                </a:ext>
              </a:extLst>
            </p:cNvPr>
            <p:cNvSpPr/>
            <p:nvPr/>
          </p:nvSpPr>
          <p:spPr>
            <a:xfrm rot="6958340">
              <a:off x="2330295" y="4616870"/>
              <a:ext cx="504588" cy="507039"/>
            </a:xfrm>
            <a:custGeom>
              <a:avLst/>
              <a:gdLst>
                <a:gd name="connsiteX0" fmla="*/ 6953 w 492034"/>
                <a:gd name="connsiteY0" fmla="*/ 0 h 494424"/>
                <a:gd name="connsiteX1" fmla="*/ 111538 w 492034"/>
                <a:gd name="connsiteY1" fmla="*/ 62960 h 494424"/>
                <a:gd name="connsiteX2" fmla="*/ 165926 w 492034"/>
                <a:gd name="connsiteY2" fmla="*/ 105061 h 494424"/>
                <a:gd name="connsiteX3" fmla="*/ 351377 w 492034"/>
                <a:gd name="connsiteY3" fmla="*/ 226314 h 494424"/>
                <a:gd name="connsiteX4" fmla="*/ 370999 w 492034"/>
                <a:gd name="connsiteY4" fmla="*/ 257461 h 494424"/>
                <a:gd name="connsiteX5" fmla="*/ 476822 w 492034"/>
                <a:gd name="connsiteY5" fmla="*/ 455867 h 494424"/>
                <a:gd name="connsiteX6" fmla="*/ 489776 w 492034"/>
                <a:gd name="connsiteY6" fmla="*/ 480441 h 494424"/>
                <a:gd name="connsiteX7" fmla="*/ 489776 w 492034"/>
                <a:gd name="connsiteY7" fmla="*/ 492443 h 494424"/>
                <a:gd name="connsiteX8" fmla="*/ 478536 w 492034"/>
                <a:gd name="connsiteY8" fmla="*/ 490252 h 494424"/>
                <a:gd name="connsiteX9" fmla="*/ 404336 w 492034"/>
                <a:gd name="connsiteY9" fmla="*/ 422053 h 494424"/>
                <a:gd name="connsiteX10" fmla="*/ 330422 w 492034"/>
                <a:gd name="connsiteY10" fmla="*/ 335090 h 494424"/>
                <a:gd name="connsiteX11" fmla="*/ 219170 w 492034"/>
                <a:gd name="connsiteY11" fmla="*/ 213265 h 494424"/>
                <a:gd name="connsiteX12" fmla="*/ 131445 w 492034"/>
                <a:gd name="connsiteY12" fmla="*/ 140208 h 494424"/>
                <a:gd name="connsiteX13" fmla="*/ 45815 w 492034"/>
                <a:gd name="connsiteY13" fmla="*/ 56864 h 494424"/>
                <a:gd name="connsiteX14" fmla="*/ 5144 w 492034"/>
                <a:gd name="connsiteY14" fmla="*/ 16383 h 494424"/>
                <a:gd name="connsiteX15" fmla="*/ 6953 w 492034"/>
                <a:gd name="connsiteY15" fmla="*/ 0 h 49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2034" h="494424">
                  <a:moveTo>
                    <a:pt x="6953" y="0"/>
                  </a:moveTo>
                  <a:cubicBezTo>
                    <a:pt x="52007" y="4001"/>
                    <a:pt x="85535" y="28194"/>
                    <a:pt x="111538" y="62960"/>
                  </a:cubicBezTo>
                  <a:cubicBezTo>
                    <a:pt x="126111" y="82487"/>
                    <a:pt x="143447" y="95250"/>
                    <a:pt x="165926" y="105061"/>
                  </a:cubicBezTo>
                  <a:cubicBezTo>
                    <a:pt x="234410" y="134969"/>
                    <a:pt x="294608" y="178213"/>
                    <a:pt x="351377" y="226314"/>
                  </a:cubicBezTo>
                  <a:cubicBezTo>
                    <a:pt x="361855" y="234220"/>
                    <a:pt x="366141" y="246031"/>
                    <a:pt x="370999" y="257461"/>
                  </a:cubicBezTo>
                  <a:cubicBezTo>
                    <a:pt x="400336" y="326708"/>
                    <a:pt x="431387" y="395097"/>
                    <a:pt x="476822" y="455867"/>
                  </a:cubicBezTo>
                  <a:cubicBezTo>
                    <a:pt x="482346" y="463201"/>
                    <a:pt x="485489" y="472250"/>
                    <a:pt x="489776" y="480441"/>
                  </a:cubicBezTo>
                  <a:cubicBezTo>
                    <a:pt x="491871" y="484442"/>
                    <a:pt x="493586" y="488537"/>
                    <a:pt x="489776" y="492443"/>
                  </a:cubicBezTo>
                  <a:cubicBezTo>
                    <a:pt x="485108" y="497110"/>
                    <a:pt x="482060" y="492347"/>
                    <a:pt x="478536" y="490252"/>
                  </a:cubicBezTo>
                  <a:cubicBezTo>
                    <a:pt x="449009" y="472726"/>
                    <a:pt x="426053" y="448247"/>
                    <a:pt x="404336" y="422053"/>
                  </a:cubicBezTo>
                  <a:cubicBezTo>
                    <a:pt x="380048" y="392811"/>
                    <a:pt x="355378" y="363760"/>
                    <a:pt x="330422" y="335090"/>
                  </a:cubicBezTo>
                  <a:cubicBezTo>
                    <a:pt x="294323" y="293656"/>
                    <a:pt x="257842" y="252508"/>
                    <a:pt x="219170" y="213265"/>
                  </a:cubicBezTo>
                  <a:cubicBezTo>
                    <a:pt x="192215" y="185928"/>
                    <a:pt x="159639" y="165830"/>
                    <a:pt x="131445" y="140208"/>
                  </a:cubicBezTo>
                  <a:cubicBezTo>
                    <a:pt x="101918" y="113348"/>
                    <a:pt x="74676" y="84392"/>
                    <a:pt x="45815" y="56864"/>
                  </a:cubicBezTo>
                  <a:cubicBezTo>
                    <a:pt x="32004" y="43625"/>
                    <a:pt x="18860" y="29718"/>
                    <a:pt x="5144" y="16383"/>
                  </a:cubicBezTo>
                  <a:cubicBezTo>
                    <a:pt x="-1810" y="10001"/>
                    <a:pt x="-2191" y="4667"/>
                    <a:pt x="6953" y="0"/>
                  </a:cubicBezTo>
                  <a:close/>
                </a:path>
              </a:pathLst>
            </a:custGeom>
            <a:solidFill>
              <a:srgbClr val="C19472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Rectangle 22">
              <a:extLst>
                <a:ext uri="{FF2B5EF4-FFF2-40B4-BE49-F238E27FC236}">
                  <a16:creationId xmlns:a16="http://schemas.microsoft.com/office/drawing/2014/main" id="{BCFCA7F6-9225-4DC7-B378-321D0F3707FA}"/>
                </a:ext>
              </a:extLst>
            </p:cNvPr>
            <p:cNvSpPr/>
            <p:nvPr/>
          </p:nvSpPr>
          <p:spPr>
            <a:xfrm rot="19908641">
              <a:off x="955719" y="5623188"/>
              <a:ext cx="674078" cy="11095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78829D80-8475-4397-882F-F74797D62748}"/>
                </a:ext>
              </a:extLst>
            </p:cNvPr>
            <p:cNvSpPr/>
            <p:nvPr/>
          </p:nvSpPr>
          <p:spPr>
            <a:xfrm rot="19908641">
              <a:off x="211321" y="5810551"/>
              <a:ext cx="1069135" cy="1272838"/>
            </a:xfrm>
            <a:custGeom>
              <a:avLst/>
              <a:gdLst>
                <a:gd name="connsiteX0" fmla="*/ 1404415 w 1404415"/>
                <a:gd name="connsiteY0" fmla="*/ 0 h 1255174"/>
                <a:gd name="connsiteX1" fmla="*/ 1404415 w 1404415"/>
                <a:gd name="connsiteY1" fmla="*/ 1255174 h 1255174"/>
                <a:gd name="connsiteX2" fmla="*/ 1187183 w 1404415"/>
                <a:gd name="connsiteY2" fmla="*/ 1255174 h 1255174"/>
                <a:gd name="connsiteX3" fmla="*/ 0 w 1404415"/>
                <a:gd name="connsiteY3" fmla="*/ 618897 h 1255174"/>
                <a:gd name="connsiteX4" fmla="*/ 331701 w 1404415"/>
                <a:gd name="connsiteY4" fmla="*/ 0 h 1255174"/>
                <a:gd name="connsiteX0" fmla="*/ 1404415 w 1404415"/>
                <a:gd name="connsiteY0" fmla="*/ 17664 h 1272838"/>
                <a:gd name="connsiteX1" fmla="*/ 1404415 w 1404415"/>
                <a:gd name="connsiteY1" fmla="*/ 1272838 h 1272838"/>
                <a:gd name="connsiteX2" fmla="*/ 1187183 w 1404415"/>
                <a:gd name="connsiteY2" fmla="*/ 1272838 h 1272838"/>
                <a:gd name="connsiteX3" fmla="*/ 0 w 1404415"/>
                <a:gd name="connsiteY3" fmla="*/ 636561 h 1272838"/>
                <a:gd name="connsiteX4" fmla="*/ 730892 w 1404415"/>
                <a:gd name="connsiteY4" fmla="*/ 0 h 1272838"/>
                <a:gd name="connsiteX5" fmla="*/ 1404415 w 1404415"/>
                <a:gd name="connsiteY5" fmla="*/ 17664 h 1272838"/>
                <a:gd name="connsiteX0" fmla="*/ 819667 w 819667"/>
                <a:gd name="connsiteY0" fmla="*/ 17664 h 1272838"/>
                <a:gd name="connsiteX1" fmla="*/ 819667 w 819667"/>
                <a:gd name="connsiteY1" fmla="*/ 1272838 h 1272838"/>
                <a:gd name="connsiteX2" fmla="*/ 602435 w 819667"/>
                <a:gd name="connsiteY2" fmla="*/ 1272838 h 1272838"/>
                <a:gd name="connsiteX3" fmla="*/ 0 w 819667"/>
                <a:gd name="connsiteY3" fmla="*/ 582658 h 1272838"/>
                <a:gd name="connsiteX4" fmla="*/ 146144 w 819667"/>
                <a:gd name="connsiteY4" fmla="*/ 0 h 1272838"/>
                <a:gd name="connsiteX5" fmla="*/ 819667 w 819667"/>
                <a:gd name="connsiteY5" fmla="*/ 17664 h 1272838"/>
                <a:gd name="connsiteX0" fmla="*/ 1069134 w 1069134"/>
                <a:gd name="connsiteY0" fmla="*/ 17664 h 1272838"/>
                <a:gd name="connsiteX1" fmla="*/ 1069134 w 1069134"/>
                <a:gd name="connsiteY1" fmla="*/ 1272838 h 1272838"/>
                <a:gd name="connsiteX2" fmla="*/ 851902 w 1069134"/>
                <a:gd name="connsiteY2" fmla="*/ 1272838 h 1272838"/>
                <a:gd name="connsiteX3" fmla="*/ -1 w 1069134"/>
                <a:gd name="connsiteY3" fmla="*/ 419838 h 1272838"/>
                <a:gd name="connsiteX4" fmla="*/ 395611 w 1069134"/>
                <a:gd name="connsiteY4" fmla="*/ 0 h 1272838"/>
                <a:gd name="connsiteX5" fmla="*/ 1069134 w 1069134"/>
                <a:gd name="connsiteY5" fmla="*/ 17664 h 12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9134" h="1272838">
                  <a:moveTo>
                    <a:pt x="1069134" y="17664"/>
                  </a:moveTo>
                  <a:lnTo>
                    <a:pt x="1069134" y="1272838"/>
                  </a:lnTo>
                  <a:lnTo>
                    <a:pt x="851902" y="1272838"/>
                  </a:lnTo>
                  <a:lnTo>
                    <a:pt x="-1" y="419838"/>
                  </a:lnTo>
                  <a:lnTo>
                    <a:pt x="395611" y="0"/>
                  </a:lnTo>
                  <a:cubicBezTo>
                    <a:pt x="753182" y="0"/>
                    <a:pt x="711563" y="17664"/>
                    <a:pt x="1069134" y="176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0F8B71D0-1F4D-4342-BD36-BA5A92F0EAA3}"/>
              </a:ext>
            </a:extLst>
          </p:cNvPr>
          <p:cNvGrpSpPr/>
          <p:nvPr/>
        </p:nvGrpSpPr>
        <p:grpSpPr>
          <a:xfrm>
            <a:off x="6896453" y="1202957"/>
            <a:ext cx="1933245" cy="3142260"/>
            <a:chOff x="9257903" y="1463274"/>
            <a:chExt cx="2090335" cy="3397592"/>
          </a:xfrm>
        </p:grpSpPr>
        <p:grpSp>
          <p:nvGrpSpPr>
            <p:cNvPr id="64" name="Group 110">
              <a:extLst>
                <a:ext uri="{FF2B5EF4-FFF2-40B4-BE49-F238E27FC236}">
                  <a16:creationId xmlns:a16="http://schemas.microsoft.com/office/drawing/2014/main" id="{8D732769-73E1-45B5-8A5F-B84CB6BD5C39}"/>
                </a:ext>
              </a:extLst>
            </p:cNvPr>
            <p:cNvGrpSpPr/>
            <p:nvPr/>
          </p:nvGrpSpPr>
          <p:grpSpPr>
            <a:xfrm>
              <a:off x="9257903" y="1463274"/>
              <a:ext cx="1446239" cy="1446239"/>
              <a:chOff x="10007603" y="2705880"/>
              <a:chExt cx="1446239" cy="1446239"/>
            </a:xfrm>
          </p:grpSpPr>
          <p:sp>
            <p:nvSpPr>
              <p:cNvPr id="65" name="Oval 82">
                <a:extLst>
                  <a:ext uri="{FF2B5EF4-FFF2-40B4-BE49-F238E27FC236}">
                    <a16:creationId xmlns:a16="http://schemas.microsoft.com/office/drawing/2014/main" id="{74852FDA-015B-4B8D-B024-A115299DF1FD}"/>
                  </a:ext>
                </a:extLst>
              </p:cNvPr>
              <p:cNvSpPr/>
              <p:nvPr/>
            </p:nvSpPr>
            <p:spPr>
              <a:xfrm>
                <a:off x="10007603" y="2705880"/>
                <a:ext cx="1446239" cy="1446239"/>
              </a:xfrm>
              <a:prstGeom prst="ellipse">
                <a:avLst/>
              </a:prstGeom>
              <a:solidFill>
                <a:schemeClr val="bg1"/>
              </a:solidFill>
              <a:ln w="190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83">
                <a:extLst>
                  <a:ext uri="{FF2B5EF4-FFF2-40B4-BE49-F238E27FC236}">
                    <a16:creationId xmlns:a16="http://schemas.microsoft.com/office/drawing/2014/main" id="{10353B11-7B28-4EE4-8695-0F719F679153}"/>
                  </a:ext>
                </a:extLst>
              </p:cNvPr>
              <p:cNvSpPr/>
              <p:nvPr/>
            </p:nvSpPr>
            <p:spPr>
              <a:xfrm>
                <a:off x="10342045" y="3040322"/>
                <a:ext cx="777354" cy="777354"/>
              </a:xfrm>
              <a:prstGeom prst="ellipse">
                <a:avLst/>
              </a:prstGeom>
              <a:solidFill>
                <a:schemeClr val="bg1"/>
              </a:solidFill>
              <a:ln w="190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84">
                <a:extLst>
                  <a:ext uri="{FF2B5EF4-FFF2-40B4-BE49-F238E27FC236}">
                    <a16:creationId xmlns:a16="http://schemas.microsoft.com/office/drawing/2014/main" id="{3E2E23DD-7FBA-40AA-999C-24C43EC7D12E}"/>
                  </a:ext>
                </a:extLst>
              </p:cNvPr>
              <p:cNvSpPr/>
              <p:nvPr/>
            </p:nvSpPr>
            <p:spPr>
              <a:xfrm>
                <a:off x="10622194" y="3320471"/>
                <a:ext cx="217056" cy="217056"/>
              </a:xfrm>
              <a:prstGeom prst="ellipse">
                <a:avLst/>
              </a:prstGeom>
              <a:solidFill>
                <a:schemeClr val="accent4"/>
              </a:solidFill>
              <a:ln w="190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2">
              <a:extLst>
                <a:ext uri="{FF2B5EF4-FFF2-40B4-BE49-F238E27FC236}">
                  <a16:creationId xmlns:a16="http://schemas.microsoft.com/office/drawing/2014/main" id="{BEFB4045-AF00-47F0-A19B-2B3B7A8DB85E}"/>
                </a:ext>
              </a:extLst>
            </p:cNvPr>
            <p:cNvGrpSpPr/>
            <p:nvPr/>
          </p:nvGrpSpPr>
          <p:grpSpPr>
            <a:xfrm rot="1042893">
              <a:off x="10043709" y="1696135"/>
              <a:ext cx="1304529" cy="619088"/>
              <a:chOff x="1719925" y="2675941"/>
              <a:chExt cx="2010435" cy="954090"/>
            </a:xfrm>
          </p:grpSpPr>
          <p:sp>
            <p:nvSpPr>
              <p:cNvPr id="69" name="Parallelogram 63">
                <a:extLst>
                  <a:ext uri="{FF2B5EF4-FFF2-40B4-BE49-F238E27FC236}">
                    <a16:creationId xmlns:a16="http://schemas.microsoft.com/office/drawing/2014/main" id="{6EEB1B81-77EC-49E5-9F86-FD8DD5C874EB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0" name="Rectangle 34">
                <a:extLst>
                  <a:ext uri="{FF2B5EF4-FFF2-40B4-BE49-F238E27FC236}">
                    <a16:creationId xmlns:a16="http://schemas.microsoft.com/office/drawing/2014/main" id="{FE3C9C1F-DBEF-4C6C-AC14-E52DB74D5887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71" name="Group 65">
                <a:extLst>
                  <a:ext uri="{FF2B5EF4-FFF2-40B4-BE49-F238E27FC236}">
                    <a16:creationId xmlns:a16="http://schemas.microsoft.com/office/drawing/2014/main" id="{05B080FD-7531-454D-A384-E1C6CED946B9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72" name="Parallelogram 66">
                  <a:extLst>
                    <a:ext uri="{FF2B5EF4-FFF2-40B4-BE49-F238E27FC236}">
                      <a16:creationId xmlns:a16="http://schemas.microsoft.com/office/drawing/2014/main" id="{1CACEA14-7B42-4CEB-A56E-7321B05EE466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3" name="Parallelogram 67">
                  <a:extLst>
                    <a:ext uri="{FF2B5EF4-FFF2-40B4-BE49-F238E27FC236}">
                      <a16:creationId xmlns:a16="http://schemas.microsoft.com/office/drawing/2014/main" id="{1E27F9FE-6C01-47A5-910F-1F7DE4ED3FA1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74" name="Group 68">
                  <a:extLst>
                    <a:ext uri="{FF2B5EF4-FFF2-40B4-BE49-F238E27FC236}">
                      <a16:creationId xmlns:a16="http://schemas.microsoft.com/office/drawing/2014/main" id="{7E405887-97B0-4A80-A1E7-500C0BE6E250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76" name="Trapezoid 33">
                    <a:extLst>
                      <a:ext uri="{FF2B5EF4-FFF2-40B4-BE49-F238E27FC236}">
                        <a16:creationId xmlns:a16="http://schemas.microsoft.com/office/drawing/2014/main" id="{25542DD9-F404-44A2-A20D-6030B88B089D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7" name="Chord 71">
                    <a:extLst>
                      <a:ext uri="{FF2B5EF4-FFF2-40B4-BE49-F238E27FC236}">
                        <a16:creationId xmlns:a16="http://schemas.microsoft.com/office/drawing/2014/main" id="{3582FFAD-5E10-4459-B7BA-B1189666D05C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8" name="Trapezoid 37">
                    <a:extLst>
                      <a:ext uri="{FF2B5EF4-FFF2-40B4-BE49-F238E27FC236}">
                        <a16:creationId xmlns:a16="http://schemas.microsoft.com/office/drawing/2014/main" id="{89CAE866-F237-4B5B-9866-3821207EB9D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75" name="Parallelogram 69">
                  <a:extLst>
                    <a:ext uri="{FF2B5EF4-FFF2-40B4-BE49-F238E27FC236}">
                      <a16:creationId xmlns:a16="http://schemas.microsoft.com/office/drawing/2014/main" id="{6B1E070C-96D9-4784-A17D-5624B76851B9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9" name="Graphic 58">
              <a:extLst>
                <a:ext uri="{FF2B5EF4-FFF2-40B4-BE49-F238E27FC236}">
                  <a16:creationId xmlns:a16="http://schemas.microsoft.com/office/drawing/2014/main" id="{0AD15BDC-C588-4423-B9E3-FF26767D05B4}"/>
                </a:ext>
              </a:extLst>
            </p:cNvPr>
            <p:cNvGrpSpPr/>
            <p:nvPr/>
          </p:nvGrpSpPr>
          <p:grpSpPr>
            <a:xfrm>
              <a:off x="9284739" y="2638545"/>
              <a:ext cx="1353089" cy="2222321"/>
              <a:chOff x="5096714" y="2830594"/>
              <a:chExt cx="2333770" cy="3832996"/>
            </a:xfrm>
          </p:grpSpPr>
          <p:sp>
            <p:nvSpPr>
              <p:cNvPr id="80" name="Freeform: Shape 86">
                <a:extLst>
                  <a:ext uri="{FF2B5EF4-FFF2-40B4-BE49-F238E27FC236}">
                    <a16:creationId xmlns:a16="http://schemas.microsoft.com/office/drawing/2014/main" id="{7512142C-B35B-42E5-8A47-4CAD0A11AF1C}"/>
                  </a:ext>
                </a:extLst>
              </p:cNvPr>
              <p:cNvSpPr/>
              <p:nvPr/>
            </p:nvSpPr>
            <p:spPr>
              <a:xfrm>
                <a:off x="5095920" y="3144617"/>
                <a:ext cx="2291255" cy="3273141"/>
              </a:xfrm>
              <a:custGeom>
                <a:avLst/>
                <a:gdLst>
                  <a:gd name="connsiteX0" fmla="*/ 2285451 w 2291255"/>
                  <a:gd name="connsiteY0" fmla="*/ 178210 h 3273141"/>
                  <a:gd name="connsiteX1" fmla="*/ 2120388 w 2291255"/>
                  <a:gd name="connsiteY1" fmla="*/ 128728 h 3273141"/>
                  <a:gd name="connsiteX2" fmla="*/ 2105248 w 2291255"/>
                  <a:gd name="connsiteY2" fmla="*/ 130205 h 3273141"/>
                  <a:gd name="connsiteX3" fmla="*/ 2068691 w 2291255"/>
                  <a:gd name="connsiteY3" fmla="*/ 186333 h 3273141"/>
                  <a:gd name="connsiteX4" fmla="*/ 1927261 w 2291255"/>
                  <a:gd name="connsiteY4" fmla="*/ 402355 h 3273141"/>
                  <a:gd name="connsiteX5" fmla="*/ 1915814 w 2291255"/>
                  <a:gd name="connsiteY5" fmla="*/ 409002 h 3273141"/>
                  <a:gd name="connsiteX6" fmla="*/ 1870394 w 2291255"/>
                  <a:gd name="connsiteY6" fmla="*/ 410848 h 3273141"/>
                  <a:gd name="connsiteX7" fmla="*/ 1722318 w 2291255"/>
                  <a:gd name="connsiteY7" fmla="*/ 415649 h 3273141"/>
                  <a:gd name="connsiteX8" fmla="*/ 1590859 w 2291255"/>
                  <a:gd name="connsiteY8" fmla="*/ 418972 h 3273141"/>
                  <a:gd name="connsiteX9" fmla="*/ 1583843 w 2291255"/>
                  <a:gd name="connsiteY9" fmla="*/ 419341 h 3273141"/>
                  <a:gd name="connsiteX10" fmla="*/ 1560948 w 2291255"/>
                  <a:gd name="connsiteY10" fmla="*/ 411587 h 3273141"/>
                  <a:gd name="connsiteX11" fmla="*/ 1469370 w 2291255"/>
                  <a:gd name="connsiteY11" fmla="*/ 312254 h 3273141"/>
                  <a:gd name="connsiteX12" fmla="*/ 1450537 w 2291255"/>
                  <a:gd name="connsiteY12" fmla="*/ 306715 h 3273141"/>
                  <a:gd name="connsiteX13" fmla="*/ 1232669 w 2291255"/>
                  <a:gd name="connsiteY13" fmla="*/ 353612 h 3273141"/>
                  <a:gd name="connsiteX14" fmla="*/ 1212729 w 2291255"/>
                  <a:gd name="connsiteY14" fmla="*/ 366167 h 3273141"/>
                  <a:gd name="connsiteX15" fmla="*/ 1209775 w 2291255"/>
                  <a:gd name="connsiteY15" fmla="*/ 347703 h 3273141"/>
                  <a:gd name="connsiteX16" fmla="*/ 1183557 w 2291255"/>
                  <a:gd name="connsiteY16" fmla="*/ 362843 h 3273141"/>
                  <a:gd name="connsiteX17" fmla="*/ 1097887 w 2291255"/>
                  <a:gd name="connsiteY17" fmla="*/ 388692 h 3273141"/>
                  <a:gd name="connsiteX18" fmla="*/ 1082377 w 2291255"/>
                  <a:gd name="connsiteY18" fmla="*/ 398293 h 3273141"/>
                  <a:gd name="connsiteX19" fmla="*/ 1082377 w 2291255"/>
                  <a:gd name="connsiteY19" fmla="*/ 398662 h 3273141"/>
                  <a:gd name="connsiteX20" fmla="*/ 1068715 w 2291255"/>
                  <a:gd name="connsiteY20" fmla="*/ 400878 h 3273141"/>
                  <a:gd name="connsiteX21" fmla="*/ 1057267 w 2291255"/>
                  <a:gd name="connsiteY21" fmla="*/ 399770 h 3273141"/>
                  <a:gd name="connsiteX22" fmla="*/ 988953 w 2291255"/>
                  <a:gd name="connsiteY22" fmla="*/ 372444 h 3273141"/>
                  <a:gd name="connsiteX23" fmla="*/ 939840 w 2291255"/>
                  <a:gd name="connsiteY23" fmla="*/ 352504 h 3273141"/>
                  <a:gd name="connsiteX24" fmla="*/ 933932 w 2291255"/>
                  <a:gd name="connsiteY24" fmla="*/ 372444 h 3273141"/>
                  <a:gd name="connsiteX25" fmla="*/ 933932 w 2291255"/>
                  <a:gd name="connsiteY25" fmla="*/ 372444 h 3273141"/>
                  <a:gd name="connsiteX26" fmla="*/ 923962 w 2291255"/>
                  <a:gd name="connsiteY26" fmla="*/ 370229 h 3273141"/>
                  <a:gd name="connsiteX27" fmla="*/ 916946 w 2291255"/>
                  <a:gd name="connsiteY27" fmla="*/ 369859 h 3273141"/>
                  <a:gd name="connsiteX28" fmla="*/ 789548 w 2291255"/>
                  <a:gd name="connsiteY28" fmla="*/ 339210 h 3273141"/>
                  <a:gd name="connsiteX29" fmla="*/ 672860 w 2291255"/>
                  <a:gd name="connsiteY29" fmla="*/ 310777 h 3273141"/>
                  <a:gd name="connsiteX30" fmla="*/ 655135 w 2291255"/>
                  <a:gd name="connsiteY30" fmla="*/ 316316 h 3273141"/>
                  <a:gd name="connsiteX31" fmla="*/ 602330 w 2291255"/>
                  <a:gd name="connsiteY31" fmla="*/ 369859 h 3273141"/>
                  <a:gd name="connsiteX32" fmla="*/ 561710 w 2291255"/>
                  <a:gd name="connsiteY32" fmla="*/ 381307 h 3273141"/>
                  <a:gd name="connsiteX33" fmla="*/ 409572 w 2291255"/>
                  <a:gd name="connsiteY33" fmla="*/ 353242 h 3273141"/>
                  <a:gd name="connsiteX34" fmla="*/ 275159 w 2291255"/>
                  <a:gd name="connsiteY34" fmla="*/ 328501 h 3273141"/>
                  <a:gd name="connsiteX35" fmla="*/ 264450 w 2291255"/>
                  <a:gd name="connsiteY35" fmla="*/ 317423 h 3273141"/>
                  <a:gd name="connsiteX36" fmla="*/ 202782 w 2291255"/>
                  <a:gd name="connsiteY36" fmla="*/ 20163 h 3273141"/>
                  <a:gd name="connsiteX37" fmla="*/ 185796 w 2291255"/>
                  <a:gd name="connsiteY37" fmla="*/ 3177 h 3273141"/>
                  <a:gd name="connsiteX38" fmla="*/ 169918 w 2291255"/>
                  <a:gd name="connsiteY38" fmla="*/ 223 h 3273141"/>
                  <a:gd name="connsiteX39" fmla="*/ 59137 w 2291255"/>
                  <a:gd name="connsiteY39" fmla="*/ 5762 h 3273141"/>
                  <a:gd name="connsiteX40" fmla="*/ 22949 w 2291255"/>
                  <a:gd name="connsiteY40" fmla="*/ 10931 h 3273141"/>
                  <a:gd name="connsiteX41" fmla="*/ 5224 w 2291255"/>
                  <a:gd name="connsiteY41" fmla="*/ 13147 h 3273141"/>
                  <a:gd name="connsiteX42" fmla="*/ 55 w 2291255"/>
                  <a:gd name="connsiteY42" fmla="*/ 19425 h 3273141"/>
                  <a:gd name="connsiteX43" fmla="*/ 4486 w 2291255"/>
                  <a:gd name="connsiteY43" fmla="*/ 67060 h 3273141"/>
                  <a:gd name="connsiteX44" fmla="*/ 28119 w 2291255"/>
                  <a:gd name="connsiteY44" fmla="*/ 251325 h 3273141"/>
                  <a:gd name="connsiteX45" fmla="*/ 61353 w 2291255"/>
                  <a:gd name="connsiteY45" fmla="*/ 396447 h 3273141"/>
                  <a:gd name="connsiteX46" fmla="*/ 149239 w 2291255"/>
                  <a:gd name="connsiteY46" fmla="*/ 498364 h 3273141"/>
                  <a:gd name="connsiteX47" fmla="*/ 238971 w 2291255"/>
                  <a:gd name="connsiteY47" fmla="*/ 543046 h 3273141"/>
                  <a:gd name="connsiteX48" fmla="*/ 318363 w 2291255"/>
                  <a:gd name="connsiteY48" fmla="*/ 581450 h 3273141"/>
                  <a:gd name="connsiteX49" fmla="*/ 542878 w 2291255"/>
                  <a:gd name="connsiteY49" fmla="*/ 629085 h 3273141"/>
                  <a:gd name="connsiteX50" fmla="*/ 555802 w 2291255"/>
                  <a:gd name="connsiteY50" fmla="*/ 646810 h 3273141"/>
                  <a:gd name="connsiteX51" fmla="*/ 523676 w 2291255"/>
                  <a:gd name="connsiteY51" fmla="*/ 781223 h 3273141"/>
                  <a:gd name="connsiteX52" fmla="*/ 471978 w 2291255"/>
                  <a:gd name="connsiteY52" fmla="*/ 1000199 h 3273141"/>
                  <a:gd name="connsiteX53" fmla="*/ 459423 w 2291255"/>
                  <a:gd name="connsiteY53" fmla="*/ 1047096 h 3273141"/>
                  <a:gd name="connsiteX54" fmla="*/ 300638 w 2291255"/>
                  <a:gd name="connsiteY54" fmla="*/ 1319615 h 3273141"/>
                  <a:gd name="connsiteX55" fmla="*/ 200936 w 2291255"/>
                  <a:gd name="connsiteY55" fmla="*/ 1500556 h 3273141"/>
                  <a:gd name="connsiteX56" fmla="*/ 200936 w 2291255"/>
                  <a:gd name="connsiteY56" fmla="*/ 1516066 h 3273141"/>
                  <a:gd name="connsiteX57" fmla="*/ 246356 w 2291255"/>
                  <a:gd name="connsiteY57" fmla="*/ 1543391 h 3273141"/>
                  <a:gd name="connsiteX58" fmla="*/ 304700 w 2291255"/>
                  <a:gd name="connsiteY58" fmla="*/ 1538222 h 3273141"/>
                  <a:gd name="connsiteX59" fmla="*/ 393694 w 2291255"/>
                  <a:gd name="connsiteY59" fmla="*/ 1529728 h 3273141"/>
                  <a:gd name="connsiteX60" fmla="*/ 476779 w 2291255"/>
                  <a:gd name="connsiteY60" fmla="*/ 1529359 h 3273141"/>
                  <a:gd name="connsiteX61" fmla="*/ 546570 w 2291255"/>
                  <a:gd name="connsiteY61" fmla="*/ 1557054 h 3273141"/>
                  <a:gd name="connsiteX62" fmla="*/ 631133 w 2291255"/>
                  <a:gd name="connsiteY62" fmla="*/ 1581795 h 3273141"/>
                  <a:gd name="connsiteX63" fmla="*/ 646642 w 2291255"/>
                  <a:gd name="connsiteY63" fmla="*/ 1583642 h 3273141"/>
                  <a:gd name="connsiteX64" fmla="*/ 658089 w 2291255"/>
                  <a:gd name="connsiteY64" fmla="*/ 1598781 h 3273141"/>
                  <a:gd name="connsiteX65" fmla="*/ 647380 w 2291255"/>
                  <a:gd name="connsiteY65" fmla="*/ 1656018 h 3273141"/>
                  <a:gd name="connsiteX66" fmla="*/ 575373 w 2291255"/>
                  <a:gd name="connsiteY66" fmla="*/ 2021593 h 3273141"/>
                  <a:gd name="connsiteX67" fmla="*/ 509274 w 2291255"/>
                  <a:gd name="connsiteY67" fmla="*/ 2326608 h 3273141"/>
                  <a:gd name="connsiteX68" fmla="*/ 462747 w 2291255"/>
                  <a:gd name="connsiteY68" fmla="*/ 2527489 h 3273141"/>
                  <a:gd name="connsiteX69" fmla="*/ 443914 w 2291255"/>
                  <a:gd name="connsiteY69" fmla="*/ 2643808 h 3273141"/>
                  <a:gd name="connsiteX70" fmla="*/ 428036 w 2291255"/>
                  <a:gd name="connsiteY70" fmla="*/ 2768990 h 3273141"/>
                  <a:gd name="connsiteX71" fmla="*/ 412896 w 2291255"/>
                  <a:gd name="connsiteY71" fmla="*/ 2903773 h 3273141"/>
                  <a:gd name="connsiteX72" fmla="*/ 397017 w 2291255"/>
                  <a:gd name="connsiteY72" fmla="*/ 3038555 h 3273141"/>
                  <a:gd name="connsiteX73" fmla="*/ 378185 w 2291255"/>
                  <a:gd name="connsiteY73" fmla="*/ 3205464 h 3273141"/>
                  <a:gd name="connsiteX74" fmla="*/ 392586 w 2291255"/>
                  <a:gd name="connsiteY74" fmla="*/ 3234267 h 3273141"/>
                  <a:gd name="connsiteX75" fmla="*/ 537339 w 2291255"/>
                  <a:gd name="connsiteY75" fmla="*/ 3251622 h 3273141"/>
                  <a:gd name="connsiteX76" fmla="*/ 592360 w 2291255"/>
                  <a:gd name="connsiteY76" fmla="*/ 3254207 h 3273141"/>
                  <a:gd name="connsiteX77" fmla="*/ 603438 w 2291255"/>
                  <a:gd name="connsiteY77" fmla="*/ 3245345 h 3273141"/>
                  <a:gd name="connsiteX78" fmla="*/ 644426 w 2291255"/>
                  <a:gd name="connsiteY78" fmla="*/ 3052957 h 3273141"/>
                  <a:gd name="connsiteX79" fmla="*/ 756684 w 2291255"/>
                  <a:gd name="connsiteY79" fmla="*/ 2555553 h 3273141"/>
                  <a:gd name="connsiteX80" fmla="*/ 794349 w 2291255"/>
                  <a:gd name="connsiteY80" fmla="*/ 2434803 h 3273141"/>
                  <a:gd name="connsiteX81" fmla="*/ 1029942 w 2291255"/>
                  <a:gd name="connsiteY81" fmla="*/ 1994636 h 3273141"/>
                  <a:gd name="connsiteX82" fmla="*/ 1078316 w 2291255"/>
                  <a:gd name="connsiteY82" fmla="*/ 1904904 h 3273141"/>
                  <a:gd name="connsiteX83" fmla="*/ 1094563 w 2291255"/>
                  <a:gd name="connsiteY83" fmla="*/ 1939615 h 3273141"/>
                  <a:gd name="connsiteX84" fmla="*/ 1247809 w 2291255"/>
                  <a:gd name="connsiteY84" fmla="*/ 2257185 h 3273141"/>
                  <a:gd name="connsiteX85" fmla="*/ 1291383 w 2291255"/>
                  <a:gd name="connsiteY85" fmla="*/ 2372397 h 3273141"/>
                  <a:gd name="connsiteX86" fmla="*/ 1337541 w 2291255"/>
                  <a:gd name="connsiteY86" fmla="*/ 2633838 h 3273141"/>
                  <a:gd name="connsiteX87" fmla="*/ 1389977 w 2291255"/>
                  <a:gd name="connsiteY87" fmla="*/ 2897864 h 3273141"/>
                  <a:gd name="connsiteX88" fmla="*/ 1429120 w 2291255"/>
                  <a:gd name="connsiteY88" fmla="*/ 3073636 h 3273141"/>
                  <a:gd name="connsiteX89" fmla="*/ 1479340 w 2291255"/>
                  <a:gd name="connsiteY89" fmla="*/ 3264916 h 3273141"/>
                  <a:gd name="connsiteX90" fmla="*/ 1492634 w 2291255"/>
                  <a:gd name="connsiteY90" fmla="*/ 3272671 h 3273141"/>
                  <a:gd name="connsiteX91" fmla="*/ 1732288 w 2291255"/>
                  <a:gd name="connsiteY91" fmla="*/ 3231313 h 3273141"/>
                  <a:gd name="connsiteX92" fmla="*/ 1731919 w 2291255"/>
                  <a:gd name="connsiteY92" fmla="*/ 3218388 h 3273141"/>
                  <a:gd name="connsiteX93" fmla="*/ 1716040 w 2291255"/>
                  <a:gd name="connsiteY93" fmla="*/ 3110193 h 3273141"/>
                  <a:gd name="connsiteX94" fmla="*/ 1696100 w 2291255"/>
                  <a:gd name="connsiteY94" fmla="*/ 2969871 h 3273141"/>
                  <a:gd name="connsiteX95" fmla="*/ 1675421 w 2291255"/>
                  <a:gd name="connsiteY95" fmla="*/ 2829550 h 3273141"/>
                  <a:gd name="connsiteX96" fmla="*/ 1653265 w 2291255"/>
                  <a:gd name="connsiteY96" fmla="*/ 2669288 h 3273141"/>
                  <a:gd name="connsiteX97" fmla="*/ 1632217 w 2291255"/>
                  <a:gd name="connsiteY97" fmla="*/ 2525643 h 3273141"/>
                  <a:gd name="connsiteX98" fmla="*/ 1613753 w 2291255"/>
                  <a:gd name="connsiteY98" fmla="*/ 2393445 h 3273141"/>
                  <a:gd name="connsiteX99" fmla="*/ 1596398 w 2291255"/>
                  <a:gd name="connsiteY99" fmla="*/ 2258662 h 3273141"/>
                  <a:gd name="connsiteX100" fmla="*/ 1588274 w 2291255"/>
                  <a:gd name="connsiteY100" fmla="*/ 2186286 h 3273141"/>
                  <a:gd name="connsiteX101" fmla="*/ 1559471 w 2291255"/>
                  <a:gd name="connsiteY101" fmla="*/ 2051134 h 3273141"/>
                  <a:gd name="connsiteX102" fmla="*/ 1485987 w 2291255"/>
                  <a:gd name="connsiteY102" fmla="*/ 1739103 h 3273141"/>
                  <a:gd name="connsiteX103" fmla="*/ 1491157 w 2291255"/>
                  <a:gd name="connsiteY103" fmla="*/ 1672635 h 3273141"/>
                  <a:gd name="connsiteX104" fmla="*/ 1503342 w 2291255"/>
                  <a:gd name="connsiteY104" fmla="*/ 1635708 h 3273141"/>
                  <a:gd name="connsiteX105" fmla="*/ 1505189 w 2291255"/>
                  <a:gd name="connsiteY105" fmla="*/ 1462522 h 3273141"/>
                  <a:gd name="connsiteX106" fmla="*/ 1507774 w 2291255"/>
                  <a:gd name="connsiteY106" fmla="*/ 1242438 h 3273141"/>
                  <a:gd name="connsiteX107" fmla="*/ 1509989 w 2291255"/>
                  <a:gd name="connsiteY107" fmla="*/ 1041557 h 3273141"/>
                  <a:gd name="connsiteX108" fmla="*/ 1512574 w 2291255"/>
                  <a:gd name="connsiteY108" fmla="*/ 749836 h 3273141"/>
                  <a:gd name="connsiteX109" fmla="*/ 1535838 w 2291255"/>
                  <a:gd name="connsiteY109" fmla="*/ 682998 h 3273141"/>
                  <a:gd name="connsiteX110" fmla="*/ 1552824 w 2291255"/>
                  <a:gd name="connsiteY110" fmla="*/ 673028 h 3273141"/>
                  <a:gd name="connsiteX111" fmla="*/ 1618923 w 2291255"/>
                  <a:gd name="connsiteY111" fmla="*/ 663058 h 3273141"/>
                  <a:gd name="connsiteX112" fmla="*/ 1805772 w 2291255"/>
                  <a:gd name="connsiteY112" fmla="*/ 633516 h 3273141"/>
                  <a:gd name="connsiteX113" fmla="*/ 2012562 w 2291255"/>
                  <a:gd name="connsiteY113" fmla="*/ 600282 h 3273141"/>
                  <a:gd name="connsiteX114" fmla="*/ 2044688 w 2291255"/>
                  <a:gd name="connsiteY114" fmla="*/ 584773 h 3273141"/>
                  <a:gd name="connsiteX115" fmla="*/ 2176517 w 2291255"/>
                  <a:gd name="connsiteY115" fmla="*/ 369859 h 3273141"/>
                  <a:gd name="connsiteX116" fmla="*/ 2289143 w 2291255"/>
                  <a:gd name="connsiteY116" fmla="*/ 188180 h 3273141"/>
                  <a:gd name="connsiteX117" fmla="*/ 2285451 w 2291255"/>
                  <a:gd name="connsiteY117" fmla="*/ 178210 h 3273141"/>
                  <a:gd name="connsiteX118" fmla="*/ 1339757 w 2291255"/>
                  <a:gd name="connsiteY118" fmla="*/ 1383499 h 3273141"/>
                  <a:gd name="connsiteX119" fmla="*/ 1340126 w 2291255"/>
                  <a:gd name="connsiteY119" fmla="*/ 1383499 h 3273141"/>
                  <a:gd name="connsiteX120" fmla="*/ 1340126 w 2291255"/>
                  <a:gd name="connsiteY120" fmla="*/ 1383499 h 3273141"/>
                  <a:gd name="connsiteX121" fmla="*/ 1339757 w 2291255"/>
                  <a:gd name="connsiteY121" fmla="*/ 1383499 h 3273141"/>
                  <a:gd name="connsiteX122" fmla="*/ 1339757 w 2291255"/>
                  <a:gd name="connsiteY122" fmla="*/ 1383499 h 3273141"/>
                  <a:gd name="connsiteX123" fmla="*/ 1153277 w 2291255"/>
                  <a:gd name="connsiteY123" fmla="*/ 1449967 h 3273141"/>
                  <a:gd name="connsiteX124" fmla="*/ 1153277 w 2291255"/>
                  <a:gd name="connsiteY124" fmla="*/ 1449967 h 3273141"/>
                  <a:gd name="connsiteX125" fmla="*/ 1153277 w 2291255"/>
                  <a:gd name="connsiteY125" fmla="*/ 1449967 h 3273141"/>
                  <a:gd name="connsiteX126" fmla="*/ 1153277 w 2291255"/>
                  <a:gd name="connsiteY126" fmla="*/ 1449967 h 3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91255" h="3273141">
                    <a:moveTo>
                      <a:pt x="2285451" y="178210"/>
                    </a:moveTo>
                    <a:cubicBezTo>
                      <a:pt x="2278804" y="176732"/>
                      <a:pt x="2162485" y="144606"/>
                      <a:pt x="2120388" y="128728"/>
                    </a:cubicBezTo>
                    <a:cubicBezTo>
                      <a:pt x="2115218" y="128358"/>
                      <a:pt x="2110418" y="121712"/>
                      <a:pt x="2105248" y="130205"/>
                    </a:cubicBezTo>
                    <a:cubicBezTo>
                      <a:pt x="2093801" y="149407"/>
                      <a:pt x="2081246" y="167501"/>
                      <a:pt x="2068691" y="186333"/>
                    </a:cubicBezTo>
                    <a:cubicBezTo>
                      <a:pt x="2021425" y="258341"/>
                      <a:pt x="1974158" y="330348"/>
                      <a:pt x="1927261" y="402355"/>
                    </a:cubicBezTo>
                    <a:cubicBezTo>
                      <a:pt x="1924307" y="406786"/>
                      <a:pt x="1921353" y="409002"/>
                      <a:pt x="1915814" y="409002"/>
                    </a:cubicBezTo>
                    <a:cubicBezTo>
                      <a:pt x="1900674" y="409002"/>
                      <a:pt x="1885534" y="410110"/>
                      <a:pt x="1870394" y="410848"/>
                    </a:cubicBezTo>
                    <a:cubicBezTo>
                      <a:pt x="1820912" y="412325"/>
                      <a:pt x="1771800" y="413802"/>
                      <a:pt x="1722318" y="415649"/>
                    </a:cubicBezTo>
                    <a:cubicBezTo>
                      <a:pt x="1678375" y="417495"/>
                      <a:pt x="1634802" y="417864"/>
                      <a:pt x="1590859" y="418972"/>
                    </a:cubicBezTo>
                    <a:cubicBezTo>
                      <a:pt x="1588643" y="418972"/>
                      <a:pt x="1585689" y="418603"/>
                      <a:pt x="1583843" y="419341"/>
                    </a:cubicBezTo>
                    <a:cubicBezTo>
                      <a:pt x="1573872" y="423034"/>
                      <a:pt x="1567595" y="418603"/>
                      <a:pt x="1560948" y="411587"/>
                    </a:cubicBezTo>
                    <a:cubicBezTo>
                      <a:pt x="1530668" y="378353"/>
                      <a:pt x="1499650" y="345488"/>
                      <a:pt x="1469370" y="312254"/>
                    </a:cubicBezTo>
                    <a:cubicBezTo>
                      <a:pt x="1463461" y="305976"/>
                      <a:pt x="1458292" y="305238"/>
                      <a:pt x="1450537" y="306715"/>
                    </a:cubicBezTo>
                    <a:cubicBezTo>
                      <a:pt x="1378161" y="322593"/>
                      <a:pt x="1305415" y="338102"/>
                      <a:pt x="1232669" y="353612"/>
                    </a:cubicBezTo>
                    <a:cubicBezTo>
                      <a:pt x="1217529" y="356935"/>
                      <a:pt x="1214206" y="357304"/>
                      <a:pt x="1212729" y="366167"/>
                    </a:cubicBezTo>
                    <a:cubicBezTo>
                      <a:pt x="1209405" y="356935"/>
                      <a:pt x="1210883" y="356935"/>
                      <a:pt x="1209775" y="347703"/>
                    </a:cubicBezTo>
                    <a:cubicBezTo>
                      <a:pt x="1202759" y="355458"/>
                      <a:pt x="1194266" y="360628"/>
                      <a:pt x="1183557" y="362843"/>
                    </a:cubicBezTo>
                    <a:cubicBezTo>
                      <a:pt x="1154385" y="369490"/>
                      <a:pt x="1127059" y="381676"/>
                      <a:pt x="1097887" y="388692"/>
                    </a:cubicBezTo>
                    <a:cubicBezTo>
                      <a:pt x="1091978" y="390169"/>
                      <a:pt x="1085332" y="391277"/>
                      <a:pt x="1082377" y="398293"/>
                    </a:cubicBezTo>
                    <a:cubicBezTo>
                      <a:pt x="1082377" y="398293"/>
                      <a:pt x="1082377" y="398662"/>
                      <a:pt x="1082377" y="398662"/>
                    </a:cubicBezTo>
                    <a:cubicBezTo>
                      <a:pt x="1077577" y="397924"/>
                      <a:pt x="1073146" y="399770"/>
                      <a:pt x="1068715" y="400878"/>
                    </a:cubicBezTo>
                    <a:cubicBezTo>
                      <a:pt x="1062806" y="400509"/>
                      <a:pt x="1057267" y="399770"/>
                      <a:pt x="1057267" y="399770"/>
                    </a:cubicBezTo>
                    <a:cubicBezTo>
                      <a:pt x="1035481" y="388323"/>
                      <a:pt x="1011109" y="382784"/>
                      <a:pt x="988953" y="372444"/>
                    </a:cubicBezTo>
                    <a:cubicBezTo>
                      <a:pt x="972705" y="365059"/>
                      <a:pt x="954980" y="362105"/>
                      <a:pt x="939840" y="352504"/>
                    </a:cubicBezTo>
                    <a:cubicBezTo>
                      <a:pt x="935778" y="362105"/>
                      <a:pt x="937994" y="362843"/>
                      <a:pt x="933932" y="372444"/>
                    </a:cubicBezTo>
                    <a:cubicBezTo>
                      <a:pt x="933932" y="372444"/>
                      <a:pt x="933932" y="372444"/>
                      <a:pt x="933932" y="372444"/>
                    </a:cubicBezTo>
                    <a:cubicBezTo>
                      <a:pt x="932086" y="370229"/>
                      <a:pt x="929131" y="369121"/>
                      <a:pt x="923962" y="370229"/>
                    </a:cubicBezTo>
                    <a:cubicBezTo>
                      <a:pt x="921746" y="370598"/>
                      <a:pt x="919161" y="370229"/>
                      <a:pt x="916946" y="369859"/>
                    </a:cubicBezTo>
                    <a:cubicBezTo>
                      <a:pt x="874480" y="359520"/>
                      <a:pt x="832014" y="349180"/>
                      <a:pt x="789548" y="339210"/>
                    </a:cubicBezTo>
                    <a:cubicBezTo>
                      <a:pt x="750775" y="329609"/>
                      <a:pt x="711633" y="320378"/>
                      <a:pt x="672860" y="310777"/>
                    </a:cubicBezTo>
                    <a:cubicBezTo>
                      <a:pt x="665475" y="308930"/>
                      <a:pt x="660674" y="310777"/>
                      <a:pt x="655135" y="316316"/>
                    </a:cubicBezTo>
                    <a:cubicBezTo>
                      <a:pt x="637780" y="334410"/>
                      <a:pt x="618578" y="351027"/>
                      <a:pt x="602330" y="369859"/>
                    </a:cubicBezTo>
                    <a:cubicBezTo>
                      <a:pt x="590513" y="383892"/>
                      <a:pt x="578327" y="384630"/>
                      <a:pt x="561710" y="381307"/>
                    </a:cubicBezTo>
                    <a:cubicBezTo>
                      <a:pt x="511121" y="370967"/>
                      <a:pt x="460162" y="362474"/>
                      <a:pt x="409572" y="353242"/>
                    </a:cubicBezTo>
                    <a:cubicBezTo>
                      <a:pt x="364891" y="345118"/>
                      <a:pt x="319840" y="336625"/>
                      <a:pt x="275159" y="328501"/>
                    </a:cubicBezTo>
                    <a:cubicBezTo>
                      <a:pt x="268512" y="327394"/>
                      <a:pt x="265927" y="324439"/>
                      <a:pt x="264450" y="317423"/>
                    </a:cubicBezTo>
                    <a:cubicBezTo>
                      <a:pt x="244140" y="218460"/>
                      <a:pt x="223461" y="119496"/>
                      <a:pt x="202782" y="20163"/>
                    </a:cubicBezTo>
                    <a:cubicBezTo>
                      <a:pt x="200936" y="10562"/>
                      <a:pt x="199459" y="961"/>
                      <a:pt x="185796" y="3177"/>
                    </a:cubicBezTo>
                    <a:cubicBezTo>
                      <a:pt x="180996" y="-516"/>
                      <a:pt x="175087" y="-147"/>
                      <a:pt x="169918" y="223"/>
                    </a:cubicBezTo>
                    <a:cubicBezTo>
                      <a:pt x="132991" y="1330"/>
                      <a:pt x="96064" y="4285"/>
                      <a:pt x="59137" y="5762"/>
                    </a:cubicBezTo>
                    <a:cubicBezTo>
                      <a:pt x="47321" y="6500"/>
                      <a:pt x="34397" y="3915"/>
                      <a:pt x="22949" y="10931"/>
                    </a:cubicBezTo>
                    <a:cubicBezTo>
                      <a:pt x="17041" y="11670"/>
                      <a:pt x="11133" y="12409"/>
                      <a:pt x="5224" y="13147"/>
                    </a:cubicBezTo>
                    <a:cubicBezTo>
                      <a:pt x="1162" y="13516"/>
                      <a:pt x="-315" y="14993"/>
                      <a:pt x="55" y="19425"/>
                    </a:cubicBezTo>
                    <a:cubicBezTo>
                      <a:pt x="1532" y="35303"/>
                      <a:pt x="2640" y="51182"/>
                      <a:pt x="4486" y="67060"/>
                    </a:cubicBezTo>
                    <a:cubicBezTo>
                      <a:pt x="11871" y="128728"/>
                      <a:pt x="17780" y="190395"/>
                      <a:pt x="28119" y="251325"/>
                    </a:cubicBezTo>
                    <a:cubicBezTo>
                      <a:pt x="36243" y="300437"/>
                      <a:pt x="44367" y="349550"/>
                      <a:pt x="61353" y="396447"/>
                    </a:cubicBezTo>
                    <a:cubicBezTo>
                      <a:pt x="77601" y="441497"/>
                      <a:pt x="104557" y="477316"/>
                      <a:pt x="149239" y="498364"/>
                    </a:cubicBezTo>
                    <a:cubicBezTo>
                      <a:pt x="179519" y="512397"/>
                      <a:pt x="209060" y="528275"/>
                      <a:pt x="238971" y="543046"/>
                    </a:cubicBezTo>
                    <a:cubicBezTo>
                      <a:pt x="265558" y="555970"/>
                      <a:pt x="290668" y="571479"/>
                      <a:pt x="318363" y="581450"/>
                    </a:cubicBezTo>
                    <a:cubicBezTo>
                      <a:pt x="390740" y="608037"/>
                      <a:pt x="466439" y="620592"/>
                      <a:pt x="542878" y="629085"/>
                    </a:cubicBezTo>
                    <a:cubicBezTo>
                      <a:pt x="558387" y="630931"/>
                      <a:pt x="559495" y="631670"/>
                      <a:pt x="555802" y="646810"/>
                    </a:cubicBezTo>
                    <a:cubicBezTo>
                      <a:pt x="545093" y="691491"/>
                      <a:pt x="534385" y="736542"/>
                      <a:pt x="523676" y="781223"/>
                    </a:cubicBezTo>
                    <a:cubicBezTo>
                      <a:pt x="506320" y="854338"/>
                      <a:pt x="489703" y="927453"/>
                      <a:pt x="471978" y="1000199"/>
                    </a:cubicBezTo>
                    <a:cubicBezTo>
                      <a:pt x="468286" y="1016077"/>
                      <a:pt x="467547" y="1033064"/>
                      <a:pt x="459423" y="1047096"/>
                    </a:cubicBezTo>
                    <a:cubicBezTo>
                      <a:pt x="405510" y="1137197"/>
                      <a:pt x="351597" y="1227668"/>
                      <a:pt x="300638" y="1319615"/>
                    </a:cubicBezTo>
                    <a:cubicBezTo>
                      <a:pt x="267404" y="1379806"/>
                      <a:pt x="234170" y="1440366"/>
                      <a:pt x="200936" y="1500556"/>
                    </a:cubicBezTo>
                    <a:cubicBezTo>
                      <a:pt x="197982" y="1506095"/>
                      <a:pt x="197613" y="1510896"/>
                      <a:pt x="200936" y="1516066"/>
                    </a:cubicBezTo>
                    <a:cubicBezTo>
                      <a:pt x="211276" y="1533052"/>
                      <a:pt x="225308" y="1544868"/>
                      <a:pt x="246356" y="1543391"/>
                    </a:cubicBezTo>
                    <a:cubicBezTo>
                      <a:pt x="265927" y="1542284"/>
                      <a:pt x="285129" y="1540068"/>
                      <a:pt x="304700" y="1538222"/>
                    </a:cubicBezTo>
                    <a:cubicBezTo>
                      <a:pt x="334242" y="1535267"/>
                      <a:pt x="363783" y="1531206"/>
                      <a:pt x="393694" y="1529728"/>
                    </a:cubicBezTo>
                    <a:cubicBezTo>
                      <a:pt x="421389" y="1528251"/>
                      <a:pt x="449084" y="1522712"/>
                      <a:pt x="476779" y="1529359"/>
                    </a:cubicBezTo>
                    <a:cubicBezTo>
                      <a:pt x="501520" y="1535267"/>
                      <a:pt x="524045" y="1545607"/>
                      <a:pt x="546570" y="1557054"/>
                    </a:cubicBezTo>
                    <a:cubicBezTo>
                      <a:pt x="573158" y="1571086"/>
                      <a:pt x="599376" y="1585488"/>
                      <a:pt x="631133" y="1581795"/>
                    </a:cubicBezTo>
                    <a:cubicBezTo>
                      <a:pt x="635933" y="1581057"/>
                      <a:pt x="641472" y="1582903"/>
                      <a:pt x="646642" y="1583642"/>
                    </a:cubicBezTo>
                    <a:cubicBezTo>
                      <a:pt x="655504" y="1584749"/>
                      <a:pt x="660305" y="1588442"/>
                      <a:pt x="658089" y="1598781"/>
                    </a:cubicBezTo>
                    <a:cubicBezTo>
                      <a:pt x="654027" y="1617614"/>
                      <a:pt x="651442" y="1637185"/>
                      <a:pt x="647380" y="1656018"/>
                    </a:cubicBezTo>
                    <a:cubicBezTo>
                      <a:pt x="623378" y="1777876"/>
                      <a:pt x="600483" y="1900104"/>
                      <a:pt x="575373" y="2021593"/>
                    </a:cubicBezTo>
                    <a:cubicBezTo>
                      <a:pt x="554325" y="2123510"/>
                      <a:pt x="531800" y="2225059"/>
                      <a:pt x="509274" y="2326608"/>
                    </a:cubicBezTo>
                    <a:cubicBezTo>
                      <a:pt x="494504" y="2393814"/>
                      <a:pt x="478995" y="2460652"/>
                      <a:pt x="462747" y="2527489"/>
                    </a:cubicBezTo>
                    <a:cubicBezTo>
                      <a:pt x="453515" y="2565893"/>
                      <a:pt x="448715" y="2604666"/>
                      <a:pt x="443914" y="2643808"/>
                    </a:cubicBezTo>
                    <a:cubicBezTo>
                      <a:pt x="438744" y="2685536"/>
                      <a:pt x="432836" y="2727263"/>
                      <a:pt x="428036" y="2768990"/>
                    </a:cubicBezTo>
                    <a:cubicBezTo>
                      <a:pt x="422866" y="2814041"/>
                      <a:pt x="418065" y="2859091"/>
                      <a:pt x="412896" y="2903773"/>
                    </a:cubicBezTo>
                    <a:cubicBezTo>
                      <a:pt x="407726" y="2948823"/>
                      <a:pt x="402187" y="2993505"/>
                      <a:pt x="397017" y="3038555"/>
                    </a:cubicBezTo>
                    <a:cubicBezTo>
                      <a:pt x="390740" y="3094315"/>
                      <a:pt x="384462" y="3149705"/>
                      <a:pt x="378185" y="3205464"/>
                    </a:cubicBezTo>
                    <a:cubicBezTo>
                      <a:pt x="375969" y="3223189"/>
                      <a:pt x="375969" y="3227251"/>
                      <a:pt x="392586" y="3234267"/>
                    </a:cubicBezTo>
                    <a:cubicBezTo>
                      <a:pt x="443914" y="3256054"/>
                      <a:pt x="528846" y="3251253"/>
                      <a:pt x="537339" y="3251622"/>
                    </a:cubicBezTo>
                    <a:cubicBezTo>
                      <a:pt x="555433" y="3252730"/>
                      <a:pt x="573896" y="3253100"/>
                      <a:pt x="592360" y="3254207"/>
                    </a:cubicBezTo>
                    <a:cubicBezTo>
                      <a:pt x="599376" y="3254577"/>
                      <a:pt x="601961" y="3252361"/>
                      <a:pt x="603438" y="3245345"/>
                    </a:cubicBezTo>
                    <a:cubicBezTo>
                      <a:pt x="616731" y="3181093"/>
                      <a:pt x="630394" y="3117209"/>
                      <a:pt x="644426" y="3052957"/>
                    </a:cubicBezTo>
                    <a:cubicBezTo>
                      <a:pt x="680984" y="2887156"/>
                      <a:pt x="715695" y="2720616"/>
                      <a:pt x="756684" y="2555553"/>
                    </a:cubicBezTo>
                    <a:cubicBezTo>
                      <a:pt x="766654" y="2514565"/>
                      <a:pt x="773670" y="2473207"/>
                      <a:pt x="794349" y="2434803"/>
                    </a:cubicBezTo>
                    <a:cubicBezTo>
                      <a:pt x="873741" y="2288573"/>
                      <a:pt x="951657" y="2141235"/>
                      <a:pt x="1029942" y="1994636"/>
                    </a:cubicBezTo>
                    <a:cubicBezTo>
                      <a:pt x="1045820" y="1965095"/>
                      <a:pt x="1061698" y="1935923"/>
                      <a:pt x="1078316" y="1904904"/>
                    </a:cubicBezTo>
                    <a:cubicBezTo>
                      <a:pt x="1084224" y="1917459"/>
                      <a:pt x="1089394" y="1928537"/>
                      <a:pt x="1094563" y="1939615"/>
                    </a:cubicBezTo>
                    <a:cubicBezTo>
                      <a:pt x="1145522" y="2045226"/>
                      <a:pt x="1197220" y="2150836"/>
                      <a:pt x="1247809" y="2257185"/>
                    </a:cubicBezTo>
                    <a:cubicBezTo>
                      <a:pt x="1265534" y="2294112"/>
                      <a:pt x="1285105" y="2329931"/>
                      <a:pt x="1291383" y="2372397"/>
                    </a:cubicBezTo>
                    <a:cubicBezTo>
                      <a:pt x="1304307" y="2459913"/>
                      <a:pt x="1321663" y="2546691"/>
                      <a:pt x="1337541" y="2633838"/>
                    </a:cubicBezTo>
                    <a:cubicBezTo>
                      <a:pt x="1353789" y="2722093"/>
                      <a:pt x="1370775" y="2809979"/>
                      <a:pt x="1389977" y="2897864"/>
                    </a:cubicBezTo>
                    <a:cubicBezTo>
                      <a:pt x="1402532" y="2956578"/>
                      <a:pt x="1415087" y="3014922"/>
                      <a:pt x="1429120" y="3073636"/>
                    </a:cubicBezTo>
                    <a:cubicBezTo>
                      <a:pt x="1444260" y="3137888"/>
                      <a:pt x="1460877" y="3201771"/>
                      <a:pt x="1479340" y="3264916"/>
                    </a:cubicBezTo>
                    <a:cubicBezTo>
                      <a:pt x="1481556" y="3272302"/>
                      <a:pt x="1484510" y="3274148"/>
                      <a:pt x="1492634" y="3272671"/>
                    </a:cubicBezTo>
                    <a:cubicBezTo>
                      <a:pt x="1522914" y="3266393"/>
                      <a:pt x="1728595" y="3234636"/>
                      <a:pt x="1732288" y="3231313"/>
                    </a:cubicBezTo>
                    <a:cubicBezTo>
                      <a:pt x="1732288" y="3226882"/>
                      <a:pt x="1732288" y="3222451"/>
                      <a:pt x="1731919" y="3218388"/>
                    </a:cubicBezTo>
                    <a:cubicBezTo>
                      <a:pt x="1726749" y="3182200"/>
                      <a:pt x="1721210" y="3146012"/>
                      <a:pt x="1716040" y="3110193"/>
                    </a:cubicBezTo>
                    <a:cubicBezTo>
                      <a:pt x="1709394" y="3063296"/>
                      <a:pt x="1702747" y="3016768"/>
                      <a:pt x="1696100" y="2969871"/>
                    </a:cubicBezTo>
                    <a:cubicBezTo>
                      <a:pt x="1689453" y="2922974"/>
                      <a:pt x="1682068" y="2876447"/>
                      <a:pt x="1675421" y="2829550"/>
                    </a:cubicBezTo>
                    <a:cubicBezTo>
                      <a:pt x="1667666" y="2776006"/>
                      <a:pt x="1660650" y="2722462"/>
                      <a:pt x="1653265" y="2669288"/>
                    </a:cubicBezTo>
                    <a:cubicBezTo>
                      <a:pt x="1646618" y="2621283"/>
                      <a:pt x="1639233" y="2573278"/>
                      <a:pt x="1632217" y="2525643"/>
                    </a:cubicBezTo>
                    <a:cubicBezTo>
                      <a:pt x="1625939" y="2481700"/>
                      <a:pt x="1619662" y="2437757"/>
                      <a:pt x="1613753" y="2393445"/>
                    </a:cubicBezTo>
                    <a:cubicBezTo>
                      <a:pt x="1607845" y="2348764"/>
                      <a:pt x="1602306" y="2303713"/>
                      <a:pt x="1596398" y="2258662"/>
                    </a:cubicBezTo>
                    <a:cubicBezTo>
                      <a:pt x="1593074" y="2234660"/>
                      <a:pt x="1591966" y="2210288"/>
                      <a:pt x="1588274" y="2186286"/>
                    </a:cubicBezTo>
                    <a:cubicBezTo>
                      <a:pt x="1581258" y="2140866"/>
                      <a:pt x="1569810" y="2096185"/>
                      <a:pt x="1559471" y="2051134"/>
                    </a:cubicBezTo>
                    <a:cubicBezTo>
                      <a:pt x="1535469" y="1947001"/>
                      <a:pt x="1511466" y="1842867"/>
                      <a:pt x="1485987" y="1739103"/>
                    </a:cubicBezTo>
                    <a:cubicBezTo>
                      <a:pt x="1480079" y="1715470"/>
                      <a:pt x="1480079" y="1694422"/>
                      <a:pt x="1491157" y="1672635"/>
                    </a:cubicBezTo>
                    <a:cubicBezTo>
                      <a:pt x="1497065" y="1661188"/>
                      <a:pt x="1502973" y="1649371"/>
                      <a:pt x="1503342" y="1635708"/>
                    </a:cubicBezTo>
                    <a:cubicBezTo>
                      <a:pt x="1504081" y="1578103"/>
                      <a:pt x="1502973" y="1520128"/>
                      <a:pt x="1505189" y="1462522"/>
                    </a:cubicBezTo>
                    <a:cubicBezTo>
                      <a:pt x="1507774" y="1389407"/>
                      <a:pt x="1504819" y="1315923"/>
                      <a:pt x="1507774" y="1242438"/>
                    </a:cubicBezTo>
                    <a:cubicBezTo>
                      <a:pt x="1510358" y="1175601"/>
                      <a:pt x="1508512" y="1108394"/>
                      <a:pt x="1509989" y="1041557"/>
                    </a:cubicBezTo>
                    <a:cubicBezTo>
                      <a:pt x="1512574" y="944440"/>
                      <a:pt x="1512943" y="846953"/>
                      <a:pt x="1512574" y="749836"/>
                    </a:cubicBezTo>
                    <a:cubicBezTo>
                      <a:pt x="1512574" y="723618"/>
                      <a:pt x="1516636" y="701831"/>
                      <a:pt x="1535838" y="682998"/>
                    </a:cubicBezTo>
                    <a:cubicBezTo>
                      <a:pt x="1541008" y="677828"/>
                      <a:pt x="1545808" y="674136"/>
                      <a:pt x="1552824" y="673028"/>
                    </a:cubicBezTo>
                    <a:cubicBezTo>
                      <a:pt x="1574980" y="669705"/>
                      <a:pt x="1596767" y="666381"/>
                      <a:pt x="1618923" y="663058"/>
                    </a:cubicBezTo>
                    <a:cubicBezTo>
                      <a:pt x="1681329" y="653457"/>
                      <a:pt x="1743735" y="643487"/>
                      <a:pt x="1805772" y="633516"/>
                    </a:cubicBezTo>
                    <a:cubicBezTo>
                      <a:pt x="1874825" y="622438"/>
                      <a:pt x="1943878" y="611730"/>
                      <a:pt x="2012562" y="600282"/>
                    </a:cubicBezTo>
                    <a:cubicBezTo>
                      <a:pt x="2024379" y="598436"/>
                      <a:pt x="2036564" y="598805"/>
                      <a:pt x="2044688" y="584773"/>
                    </a:cubicBezTo>
                    <a:cubicBezTo>
                      <a:pt x="2087893" y="512766"/>
                      <a:pt x="2132574" y="441497"/>
                      <a:pt x="2176517" y="369859"/>
                    </a:cubicBezTo>
                    <a:cubicBezTo>
                      <a:pt x="2213813" y="309300"/>
                      <a:pt x="2251478" y="248370"/>
                      <a:pt x="2289143" y="188180"/>
                    </a:cubicBezTo>
                    <a:cubicBezTo>
                      <a:pt x="2292098" y="182641"/>
                      <a:pt x="2292836" y="180056"/>
                      <a:pt x="2285451" y="178210"/>
                    </a:cubicBezTo>
                    <a:close/>
                    <a:moveTo>
                      <a:pt x="1339757" y="1383499"/>
                    </a:moveTo>
                    <a:cubicBezTo>
                      <a:pt x="1339757" y="1383499"/>
                      <a:pt x="1340126" y="1383499"/>
                      <a:pt x="1340126" y="1383499"/>
                    </a:cubicBezTo>
                    <a:lnTo>
                      <a:pt x="1340126" y="1383499"/>
                    </a:lnTo>
                    <a:cubicBezTo>
                      <a:pt x="1340126" y="1383499"/>
                      <a:pt x="1340126" y="1383868"/>
                      <a:pt x="1339757" y="1383499"/>
                    </a:cubicBezTo>
                    <a:cubicBezTo>
                      <a:pt x="1339757" y="1383868"/>
                      <a:pt x="1339757" y="1383499"/>
                      <a:pt x="1339757" y="1383499"/>
                    </a:cubicBezTo>
                    <a:close/>
                    <a:moveTo>
                      <a:pt x="1153277" y="1449967"/>
                    </a:move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lose/>
                  </a:path>
                </a:pathLst>
              </a:custGeom>
              <a:solidFill>
                <a:srgbClr val="303947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7">
                <a:extLst>
                  <a:ext uri="{FF2B5EF4-FFF2-40B4-BE49-F238E27FC236}">
                    <a16:creationId xmlns:a16="http://schemas.microsoft.com/office/drawing/2014/main" id="{B20E7C9C-394A-4EF1-901B-96C157419A53}"/>
                  </a:ext>
                </a:extLst>
              </p:cNvPr>
              <p:cNvSpPr/>
              <p:nvPr/>
            </p:nvSpPr>
            <p:spPr>
              <a:xfrm>
                <a:off x="5760142" y="3492690"/>
                <a:ext cx="734248" cy="1043224"/>
              </a:xfrm>
              <a:custGeom>
                <a:avLst/>
                <a:gdLst>
                  <a:gd name="connsiteX0" fmla="*/ 723540 w 734248"/>
                  <a:gd name="connsiteY0" fmla="*/ 1022871 h 1043224"/>
                  <a:gd name="connsiteX1" fmla="*/ 675904 w 734248"/>
                  <a:gd name="connsiteY1" fmla="*/ 998499 h 1043224"/>
                  <a:gd name="connsiteX2" fmla="*/ 645625 w 734248"/>
                  <a:gd name="connsiteY2" fmla="*/ 937570 h 1043224"/>
                  <a:gd name="connsiteX3" fmla="*/ 649317 w 734248"/>
                  <a:gd name="connsiteY3" fmla="*/ 912829 h 1043224"/>
                  <a:gd name="connsiteX4" fmla="*/ 628269 w 734248"/>
                  <a:gd name="connsiteY4" fmla="*/ 779893 h 1043224"/>
                  <a:gd name="connsiteX5" fmla="*/ 606113 w 734248"/>
                  <a:gd name="connsiteY5" fmla="*/ 737796 h 1043224"/>
                  <a:gd name="connsiteX6" fmla="*/ 571771 w 734248"/>
                  <a:gd name="connsiteY6" fmla="*/ 588612 h 1043224"/>
                  <a:gd name="connsiteX7" fmla="*/ 559954 w 734248"/>
                  <a:gd name="connsiteY7" fmla="*/ 212698 h 1043224"/>
                  <a:gd name="connsiteX8" fmla="*/ 549984 w 734248"/>
                  <a:gd name="connsiteY8" fmla="*/ 18463 h 1043224"/>
                  <a:gd name="connsiteX9" fmla="*/ 547030 w 734248"/>
                  <a:gd name="connsiteY9" fmla="*/ 0 h 1043224"/>
                  <a:gd name="connsiteX10" fmla="*/ 520812 w 734248"/>
                  <a:gd name="connsiteY10" fmla="*/ 15140 h 1043224"/>
                  <a:gd name="connsiteX11" fmla="*/ 435142 w 734248"/>
                  <a:gd name="connsiteY11" fmla="*/ 40989 h 1043224"/>
                  <a:gd name="connsiteX12" fmla="*/ 419633 w 734248"/>
                  <a:gd name="connsiteY12" fmla="*/ 50590 h 1043224"/>
                  <a:gd name="connsiteX13" fmla="*/ 394523 w 734248"/>
                  <a:gd name="connsiteY13" fmla="*/ 52067 h 1043224"/>
                  <a:gd name="connsiteX14" fmla="*/ 326208 w 734248"/>
                  <a:gd name="connsiteY14" fmla="*/ 24741 h 1043224"/>
                  <a:gd name="connsiteX15" fmla="*/ 277096 w 734248"/>
                  <a:gd name="connsiteY15" fmla="*/ 4800 h 1043224"/>
                  <a:gd name="connsiteX16" fmla="*/ 271187 w 734248"/>
                  <a:gd name="connsiteY16" fmla="*/ 24741 h 1043224"/>
                  <a:gd name="connsiteX17" fmla="*/ 272295 w 734248"/>
                  <a:gd name="connsiteY17" fmla="*/ 45420 h 1043224"/>
                  <a:gd name="connsiteX18" fmla="*/ 249401 w 734248"/>
                  <a:gd name="connsiteY18" fmla="*/ 101918 h 1043224"/>
                  <a:gd name="connsiteX19" fmla="*/ 130866 w 734248"/>
                  <a:gd name="connsiteY19" fmla="*/ 257379 h 1043224"/>
                  <a:gd name="connsiteX20" fmla="*/ 1253 w 734248"/>
                  <a:gd name="connsiteY20" fmla="*/ 517713 h 1043224"/>
                  <a:gd name="connsiteX21" fmla="*/ 1622 w 734248"/>
                  <a:gd name="connsiteY21" fmla="*/ 531376 h 1043224"/>
                  <a:gd name="connsiteX22" fmla="*/ 42980 w 734248"/>
                  <a:gd name="connsiteY22" fmla="*/ 683145 h 1043224"/>
                  <a:gd name="connsiteX23" fmla="*/ 48888 w 734248"/>
                  <a:gd name="connsiteY23" fmla="*/ 973758 h 1043224"/>
                  <a:gd name="connsiteX24" fmla="*/ 34487 w 734248"/>
                  <a:gd name="connsiteY24" fmla="*/ 1042811 h 1043224"/>
                  <a:gd name="connsiteX25" fmla="*/ 387876 w 734248"/>
                  <a:gd name="connsiteY25" fmla="*/ 1041703 h 1043224"/>
                  <a:gd name="connsiteX26" fmla="*/ 497548 w 734248"/>
                  <a:gd name="connsiteY26" fmla="*/ 1043180 h 1043224"/>
                  <a:gd name="connsiteX27" fmla="*/ 676643 w 734248"/>
                  <a:gd name="connsiteY27" fmla="*/ 1035426 h 1043224"/>
                  <a:gd name="connsiteX28" fmla="*/ 734249 w 734248"/>
                  <a:gd name="connsiteY28" fmla="*/ 1032472 h 1043224"/>
                  <a:gd name="connsiteX29" fmla="*/ 723540 w 734248"/>
                  <a:gd name="connsiteY29" fmla="*/ 1022871 h 104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4248" h="1043224">
                    <a:moveTo>
                      <a:pt x="723540" y="1022871"/>
                    </a:moveTo>
                    <a:cubicBezTo>
                      <a:pt x="707661" y="1014747"/>
                      <a:pt x="691414" y="1007362"/>
                      <a:pt x="675904" y="998499"/>
                    </a:cubicBezTo>
                    <a:cubicBezTo>
                      <a:pt x="652271" y="985206"/>
                      <a:pt x="641563" y="964896"/>
                      <a:pt x="645625" y="937570"/>
                    </a:cubicBezTo>
                    <a:cubicBezTo>
                      <a:pt x="646732" y="929446"/>
                      <a:pt x="647471" y="920953"/>
                      <a:pt x="649317" y="912829"/>
                    </a:cubicBezTo>
                    <a:cubicBezTo>
                      <a:pt x="660395" y="865563"/>
                      <a:pt x="654118" y="821620"/>
                      <a:pt x="628269" y="779893"/>
                    </a:cubicBezTo>
                    <a:cubicBezTo>
                      <a:pt x="619776" y="766599"/>
                      <a:pt x="613868" y="751459"/>
                      <a:pt x="606113" y="737796"/>
                    </a:cubicBezTo>
                    <a:cubicBezTo>
                      <a:pt x="579895" y="691269"/>
                      <a:pt x="569555" y="641048"/>
                      <a:pt x="571771" y="588612"/>
                    </a:cubicBezTo>
                    <a:cubicBezTo>
                      <a:pt x="576571" y="463061"/>
                      <a:pt x="570294" y="337880"/>
                      <a:pt x="559954" y="212698"/>
                    </a:cubicBezTo>
                    <a:cubicBezTo>
                      <a:pt x="554785" y="151030"/>
                      <a:pt x="550723" y="80131"/>
                      <a:pt x="549984" y="18463"/>
                    </a:cubicBezTo>
                    <a:cubicBezTo>
                      <a:pt x="546661" y="9232"/>
                      <a:pt x="548138" y="9232"/>
                      <a:pt x="547030" y="0"/>
                    </a:cubicBezTo>
                    <a:cubicBezTo>
                      <a:pt x="540014" y="7755"/>
                      <a:pt x="531521" y="12924"/>
                      <a:pt x="520812" y="15140"/>
                    </a:cubicBezTo>
                    <a:cubicBezTo>
                      <a:pt x="491640" y="21787"/>
                      <a:pt x="464314" y="33973"/>
                      <a:pt x="435142" y="40989"/>
                    </a:cubicBezTo>
                    <a:cubicBezTo>
                      <a:pt x="429234" y="42466"/>
                      <a:pt x="422587" y="43574"/>
                      <a:pt x="419633" y="50590"/>
                    </a:cubicBezTo>
                    <a:cubicBezTo>
                      <a:pt x="420741" y="55390"/>
                      <a:pt x="394523" y="52067"/>
                      <a:pt x="394523" y="52067"/>
                    </a:cubicBezTo>
                    <a:cubicBezTo>
                      <a:pt x="372736" y="40619"/>
                      <a:pt x="348364" y="35080"/>
                      <a:pt x="326208" y="24741"/>
                    </a:cubicBezTo>
                    <a:cubicBezTo>
                      <a:pt x="309960" y="17356"/>
                      <a:pt x="292236" y="14401"/>
                      <a:pt x="277096" y="4800"/>
                    </a:cubicBezTo>
                    <a:cubicBezTo>
                      <a:pt x="273034" y="14401"/>
                      <a:pt x="275249" y="15140"/>
                      <a:pt x="271187" y="24741"/>
                    </a:cubicBezTo>
                    <a:cubicBezTo>
                      <a:pt x="270818" y="28434"/>
                      <a:pt x="272295" y="41727"/>
                      <a:pt x="272295" y="45420"/>
                    </a:cubicBezTo>
                    <a:cubicBezTo>
                      <a:pt x="271926" y="67207"/>
                      <a:pt x="264541" y="84932"/>
                      <a:pt x="249401" y="101918"/>
                    </a:cubicBezTo>
                    <a:cubicBezTo>
                      <a:pt x="205827" y="150661"/>
                      <a:pt x="165208" y="201989"/>
                      <a:pt x="130866" y="257379"/>
                    </a:cubicBezTo>
                    <a:cubicBezTo>
                      <a:pt x="79538" y="340095"/>
                      <a:pt x="40764" y="428719"/>
                      <a:pt x="1253" y="517713"/>
                    </a:cubicBezTo>
                    <a:cubicBezTo>
                      <a:pt x="-963" y="522883"/>
                      <a:pt x="145" y="526945"/>
                      <a:pt x="1622" y="531376"/>
                    </a:cubicBezTo>
                    <a:cubicBezTo>
                      <a:pt x="17131" y="581596"/>
                      <a:pt x="31533" y="631817"/>
                      <a:pt x="42980" y="683145"/>
                    </a:cubicBezTo>
                    <a:cubicBezTo>
                      <a:pt x="43349" y="685730"/>
                      <a:pt x="67352" y="881441"/>
                      <a:pt x="48888" y="973758"/>
                    </a:cubicBezTo>
                    <a:cubicBezTo>
                      <a:pt x="44088" y="998130"/>
                      <a:pt x="39657" y="1018070"/>
                      <a:pt x="34487" y="1042811"/>
                    </a:cubicBezTo>
                    <a:cubicBezTo>
                      <a:pt x="59966" y="1042811"/>
                      <a:pt x="343195" y="1041703"/>
                      <a:pt x="387876" y="1041703"/>
                    </a:cubicBezTo>
                    <a:cubicBezTo>
                      <a:pt x="415940" y="1041334"/>
                      <a:pt x="469484" y="1043550"/>
                      <a:pt x="497548" y="1043180"/>
                    </a:cubicBezTo>
                    <a:cubicBezTo>
                      <a:pt x="520074" y="1043919"/>
                      <a:pt x="653379" y="1035057"/>
                      <a:pt x="676643" y="1035426"/>
                    </a:cubicBezTo>
                    <a:cubicBezTo>
                      <a:pt x="701753" y="1032841"/>
                      <a:pt x="708769" y="1035057"/>
                      <a:pt x="734249" y="1032472"/>
                    </a:cubicBezTo>
                    <a:cubicBezTo>
                      <a:pt x="734249" y="1025456"/>
                      <a:pt x="727602" y="1025086"/>
                      <a:pt x="723540" y="1022871"/>
                    </a:cubicBezTo>
                    <a:close/>
                  </a:path>
                </a:pathLst>
              </a:custGeom>
              <a:solidFill>
                <a:srgbClr val="E6E6E6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8">
                <a:extLst>
                  <a:ext uri="{FF2B5EF4-FFF2-40B4-BE49-F238E27FC236}">
                    <a16:creationId xmlns:a16="http://schemas.microsoft.com/office/drawing/2014/main" id="{E00B3DE5-903A-4C9C-B68C-284AE89947B2}"/>
                  </a:ext>
                </a:extLst>
              </p:cNvPr>
              <p:cNvSpPr/>
              <p:nvPr/>
            </p:nvSpPr>
            <p:spPr>
              <a:xfrm>
                <a:off x="6007802" y="3076450"/>
                <a:ext cx="362840" cy="472812"/>
              </a:xfrm>
              <a:custGeom>
                <a:avLst/>
                <a:gdLst>
                  <a:gd name="connsiteX0" fmla="*/ 298632 w 362840"/>
                  <a:gd name="connsiteY0" fmla="*/ 416240 h 472812"/>
                  <a:gd name="connsiteX1" fmla="*/ 282753 w 362840"/>
                  <a:gd name="connsiteY1" fmla="*/ 431749 h 472812"/>
                  <a:gd name="connsiteX2" fmla="*/ 184528 w 362840"/>
                  <a:gd name="connsiteY2" fmla="*/ 461290 h 472812"/>
                  <a:gd name="connsiteX3" fmla="*/ 171973 w 362840"/>
                  <a:gd name="connsiteY3" fmla="*/ 467568 h 472812"/>
                  <a:gd name="connsiteX4" fmla="*/ 147602 w 362840"/>
                  <a:gd name="connsiteY4" fmla="*/ 471999 h 472812"/>
                  <a:gd name="connsiteX5" fmla="*/ 40883 w 362840"/>
                  <a:gd name="connsiteY5" fmla="*/ 431380 h 472812"/>
                  <a:gd name="connsiteX6" fmla="*/ 28328 w 362840"/>
                  <a:gd name="connsiteY6" fmla="*/ 421410 h 472812"/>
                  <a:gd name="connsiteX7" fmla="*/ 34236 w 362840"/>
                  <a:gd name="connsiteY7" fmla="*/ 394084 h 472812"/>
                  <a:gd name="connsiteX8" fmla="*/ 34606 w 362840"/>
                  <a:gd name="connsiteY8" fmla="*/ 320600 h 472812"/>
                  <a:gd name="connsiteX9" fmla="*/ 33498 w 362840"/>
                  <a:gd name="connsiteY9" fmla="*/ 307675 h 472812"/>
                  <a:gd name="connsiteX10" fmla="*/ 17619 w 362840"/>
                  <a:gd name="connsiteY10" fmla="*/ 286258 h 472812"/>
                  <a:gd name="connsiteX11" fmla="*/ 3956 w 362840"/>
                  <a:gd name="connsiteY11" fmla="*/ 271856 h 472812"/>
                  <a:gd name="connsiteX12" fmla="*/ 633 w 362840"/>
                  <a:gd name="connsiteY12" fmla="*/ 210189 h 472812"/>
                  <a:gd name="connsiteX13" fmla="*/ 28697 w 362840"/>
                  <a:gd name="connsiteY13" fmla="*/ 189510 h 472812"/>
                  <a:gd name="connsiteX14" fmla="*/ 49746 w 362840"/>
                  <a:gd name="connsiteY14" fmla="*/ 178432 h 472812"/>
                  <a:gd name="connsiteX15" fmla="*/ 60824 w 362840"/>
                  <a:gd name="connsiteY15" fmla="*/ 116764 h 472812"/>
                  <a:gd name="connsiteX16" fmla="*/ 76333 w 362840"/>
                  <a:gd name="connsiteY16" fmla="*/ 72821 h 472812"/>
                  <a:gd name="connsiteX17" fmla="*/ 150556 w 362840"/>
                  <a:gd name="connsiteY17" fmla="*/ 11153 h 472812"/>
                  <a:gd name="connsiteX18" fmla="*/ 190067 w 362840"/>
                  <a:gd name="connsiteY18" fmla="*/ 75 h 472812"/>
                  <a:gd name="connsiteX19" fmla="*/ 261336 w 362840"/>
                  <a:gd name="connsiteY19" fmla="*/ 5245 h 472812"/>
                  <a:gd name="connsiteX20" fmla="*/ 310818 w 362840"/>
                  <a:gd name="connsiteY20" fmla="*/ 32202 h 472812"/>
                  <a:gd name="connsiteX21" fmla="*/ 357715 w 362840"/>
                  <a:gd name="connsiteY21" fmla="*/ 117133 h 472812"/>
                  <a:gd name="connsiteX22" fmla="*/ 359561 w 362840"/>
                  <a:gd name="connsiteY22" fmla="*/ 130058 h 472812"/>
                  <a:gd name="connsiteX23" fmla="*/ 361407 w 362840"/>
                  <a:gd name="connsiteY23" fmla="*/ 167723 h 472812"/>
                  <a:gd name="connsiteX24" fmla="*/ 356976 w 362840"/>
                  <a:gd name="connsiteY24" fmla="*/ 218682 h 472812"/>
                  <a:gd name="connsiteX25" fmla="*/ 348852 w 362840"/>
                  <a:gd name="connsiteY25" fmla="*/ 248592 h 472812"/>
                  <a:gd name="connsiteX26" fmla="*/ 348114 w 362840"/>
                  <a:gd name="connsiteY26" fmla="*/ 266687 h 472812"/>
                  <a:gd name="connsiteX27" fmla="*/ 347006 w 362840"/>
                  <a:gd name="connsiteY27" fmla="*/ 318384 h 472812"/>
                  <a:gd name="connsiteX28" fmla="*/ 333343 w 362840"/>
                  <a:gd name="connsiteY28" fmla="*/ 344602 h 472812"/>
                  <a:gd name="connsiteX29" fmla="*/ 312664 w 362840"/>
                  <a:gd name="connsiteY29" fmla="*/ 361958 h 472812"/>
                  <a:gd name="connsiteX30" fmla="*/ 304909 w 362840"/>
                  <a:gd name="connsiteY30" fmla="*/ 370451 h 472812"/>
                  <a:gd name="connsiteX31" fmla="*/ 298632 w 362840"/>
                  <a:gd name="connsiteY31" fmla="*/ 416240 h 47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2840" h="472812">
                    <a:moveTo>
                      <a:pt x="298632" y="416240"/>
                    </a:moveTo>
                    <a:cubicBezTo>
                      <a:pt x="297524" y="425841"/>
                      <a:pt x="290877" y="429164"/>
                      <a:pt x="282753" y="431749"/>
                    </a:cubicBezTo>
                    <a:cubicBezTo>
                      <a:pt x="249889" y="441350"/>
                      <a:pt x="217024" y="451320"/>
                      <a:pt x="184528" y="461290"/>
                    </a:cubicBezTo>
                    <a:cubicBezTo>
                      <a:pt x="180097" y="462767"/>
                      <a:pt x="176035" y="465352"/>
                      <a:pt x="171973" y="467568"/>
                    </a:cubicBezTo>
                    <a:cubicBezTo>
                      <a:pt x="164219" y="471630"/>
                      <a:pt x="156464" y="474215"/>
                      <a:pt x="147602" y="471999"/>
                    </a:cubicBezTo>
                    <a:cubicBezTo>
                      <a:pt x="112521" y="457598"/>
                      <a:pt x="76702" y="444304"/>
                      <a:pt x="40883" y="431380"/>
                    </a:cubicBezTo>
                    <a:cubicBezTo>
                      <a:pt x="35344" y="429533"/>
                      <a:pt x="30544" y="427687"/>
                      <a:pt x="28328" y="421410"/>
                    </a:cubicBezTo>
                    <a:cubicBezTo>
                      <a:pt x="27959" y="411809"/>
                      <a:pt x="32021" y="402946"/>
                      <a:pt x="34236" y="394084"/>
                    </a:cubicBezTo>
                    <a:cubicBezTo>
                      <a:pt x="40145" y="369343"/>
                      <a:pt x="36452" y="344971"/>
                      <a:pt x="34606" y="320600"/>
                    </a:cubicBezTo>
                    <a:cubicBezTo>
                      <a:pt x="34236" y="316168"/>
                      <a:pt x="33498" y="311737"/>
                      <a:pt x="33498" y="307675"/>
                    </a:cubicBezTo>
                    <a:cubicBezTo>
                      <a:pt x="33867" y="296228"/>
                      <a:pt x="34975" y="285150"/>
                      <a:pt x="17619" y="286258"/>
                    </a:cubicBezTo>
                    <a:cubicBezTo>
                      <a:pt x="10603" y="286627"/>
                      <a:pt x="5434" y="280349"/>
                      <a:pt x="3956" y="271856"/>
                    </a:cubicBezTo>
                    <a:cubicBezTo>
                      <a:pt x="264" y="251547"/>
                      <a:pt x="-844" y="230868"/>
                      <a:pt x="633" y="210189"/>
                    </a:cubicBezTo>
                    <a:cubicBezTo>
                      <a:pt x="1741" y="193202"/>
                      <a:pt x="7649" y="189879"/>
                      <a:pt x="28697" y="189510"/>
                    </a:cubicBezTo>
                    <a:cubicBezTo>
                      <a:pt x="39775" y="193572"/>
                      <a:pt x="44945" y="187294"/>
                      <a:pt x="49746" y="178432"/>
                    </a:cubicBezTo>
                    <a:cubicBezTo>
                      <a:pt x="60454" y="159230"/>
                      <a:pt x="59347" y="137812"/>
                      <a:pt x="60824" y="116764"/>
                    </a:cubicBezTo>
                    <a:cubicBezTo>
                      <a:pt x="62301" y="100516"/>
                      <a:pt x="65255" y="85376"/>
                      <a:pt x="76333" y="72821"/>
                    </a:cubicBezTo>
                    <a:cubicBezTo>
                      <a:pt x="96273" y="46234"/>
                      <a:pt x="120276" y="25186"/>
                      <a:pt x="150556" y="11153"/>
                    </a:cubicBezTo>
                    <a:cubicBezTo>
                      <a:pt x="162372" y="3030"/>
                      <a:pt x="175666" y="75"/>
                      <a:pt x="190067" y="75"/>
                    </a:cubicBezTo>
                    <a:cubicBezTo>
                      <a:pt x="214070" y="75"/>
                      <a:pt x="238072" y="-1032"/>
                      <a:pt x="261336" y="5245"/>
                    </a:cubicBezTo>
                    <a:cubicBezTo>
                      <a:pt x="279799" y="10415"/>
                      <a:pt x="298263" y="15954"/>
                      <a:pt x="310818" y="32202"/>
                    </a:cubicBezTo>
                    <a:cubicBezTo>
                      <a:pt x="334820" y="55835"/>
                      <a:pt x="346267" y="86484"/>
                      <a:pt x="357715" y="117133"/>
                    </a:cubicBezTo>
                    <a:cubicBezTo>
                      <a:pt x="359192" y="121195"/>
                      <a:pt x="359192" y="125626"/>
                      <a:pt x="359561" y="130058"/>
                    </a:cubicBezTo>
                    <a:cubicBezTo>
                      <a:pt x="364731" y="142243"/>
                      <a:pt x="362515" y="155168"/>
                      <a:pt x="361407" y="167723"/>
                    </a:cubicBezTo>
                    <a:cubicBezTo>
                      <a:pt x="359930" y="184709"/>
                      <a:pt x="359192" y="201695"/>
                      <a:pt x="356976" y="218682"/>
                    </a:cubicBezTo>
                    <a:cubicBezTo>
                      <a:pt x="355499" y="229021"/>
                      <a:pt x="353283" y="238991"/>
                      <a:pt x="348852" y="248592"/>
                    </a:cubicBezTo>
                    <a:cubicBezTo>
                      <a:pt x="345898" y="254870"/>
                      <a:pt x="345160" y="260778"/>
                      <a:pt x="348114" y="266687"/>
                    </a:cubicBezTo>
                    <a:cubicBezTo>
                      <a:pt x="364361" y="284411"/>
                      <a:pt x="358084" y="301028"/>
                      <a:pt x="347006" y="318384"/>
                    </a:cubicBezTo>
                    <a:cubicBezTo>
                      <a:pt x="341836" y="326508"/>
                      <a:pt x="337405" y="335740"/>
                      <a:pt x="333343" y="344602"/>
                    </a:cubicBezTo>
                    <a:cubicBezTo>
                      <a:pt x="328912" y="353464"/>
                      <a:pt x="323373" y="360850"/>
                      <a:pt x="312664" y="361958"/>
                    </a:cubicBezTo>
                    <a:cubicBezTo>
                      <a:pt x="307494" y="362696"/>
                      <a:pt x="305648" y="365281"/>
                      <a:pt x="304909" y="370451"/>
                    </a:cubicBezTo>
                    <a:cubicBezTo>
                      <a:pt x="303802" y="385591"/>
                      <a:pt x="301217" y="401100"/>
                      <a:pt x="298632" y="416240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9">
                <a:extLst>
                  <a:ext uri="{FF2B5EF4-FFF2-40B4-BE49-F238E27FC236}">
                    <a16:creationId xmlns:a16="http://schemas.microsoft.com/office/drawing/2014/main" id="{6C00A520-A99E-4F22-97B3-65E19EDFF896}"/>
                  </a:ext>
                </a:extLst>
              </p:cNvPr>
              <p:cNvSpPr/>
              <p:nvPr/>
            </p:nvSpPr>
            <p:spPr>
              <a:xfrm>
                <a:off x="6656443" y="6375930"/>
                <a:ext cx="383971" cy="281983"/>
              </a:xfrm>
              <a:custGeom>
                <a:avLst/>
                <a:gdLst>
                  <a:gd name="connsiteX0" fmla="*/ 22581 w 383971"/>
                  <a:gd name="connsiteY0" fmla="*/ 30649 h 281983"/>
                  <a:gd name="connsiteX1" fmla="*/ 31075 w 383971"/>
                  <a:gd name="connsiteY1" fmla="*/ 22156 h 281983"/>
                  <a:gd name="connsiteX2" fmla="*/ 171765 w 383971"/>
                  <a:gd name="connsiteY2" fmla="*/ 0 h 281983"/>
                  <a:gd name="connsiteX3" fmla="*/ 233802 w 383971"/>
                  <a:gd name="connsiteY3" fmla="*/ 127397 h 281983"/>
                  <a:gd name="connsiteX4" fmla="*/ 299901 w 383971"/>
                  <a:gd name="connsiteY4" fmla="*/ 175771 h 281983"/>
                  <a:gd name="connsiteX5" fmla="*/ 332028 w 383971"/>
                  <a:gd name="connsiteY5" fmla="*/ 177248 h 281983"/>
                  <a:gd name="connsiteX6" fmla="*/ 383725 w 383971"/>
                  <a:gd name="connsiteY6" fmla="*/ 237070 h 281983"/>
                  <a:gd name="connsiteX7" fmla="*/ 355661 w 383971"/>
                  <a:gd name="connsiteY7" fmla="*/ 272150 h 281983"/>
                  <a:gd name="connsiteX8" fmla="*/ 285131 w 383971"/>
                  <a:gd name="connsiteY8" fmla="*/ 281382 h 281983"/>
                  <a:gd name="connsiteX9" fmla="*/ 159210 w 383971"/>
                  <a:gd name="connsiteY9" fmla="*/ 268088 h 281983"/>
                  <a:gd name="connsiteX10" fmla="*/ 113421 w 383971"/>
                  <a:gd name="connsiteY10" fmla="*/ 254425 h 281983"/>
                  <a:gd name="connsiteX11" fmla="*/ 16673 w 383971"/>
                  <a:gd name="connsiteY11" fmla="*/ 242239 h 281983"/>
                  <a:gd name="connsiteX12" fmla="*/ 795 w 383971"/>
                  <a:gd name="connsiteY12" fmla="*/ 223407 h 281983"/>
                  <a:gd name="connsiteX13" fmla="*/ 17781 w 383971"/>
                  <a:gd name="connsiteY13" fmla="*/ 62037 h 281983"/>
                  <a:gd name="connsiteX14" fmla="*/ 22581 w 383971"/>
                  <a:gd name="connsiteY14" fmla="*/ 30649 h 28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971" h="281983">
                    <a:moveTo>
                      <a:pt x="22581" y="30649"/>
                    </a:moveTo>
                    <a:cubicBezTo>
                      <a:pt x="24797" y="26957"/>
                      <a:pt x="25905" y="22895"/>
                      <a:pt x="31075" y="22156"/>
                    </a:cubicBezTo>
                    <a:cubicBezTo>
                      <a:pt x="75017" y="14402"/>
                      <a:pt x="127453" y="5539"/>
                      <a:pt x="171765" y="0"/>
                    </a:cubicBezTo>
                    <a:cubicBezTo>
                      <a:pt x="189860" y="43943"/>
                      <a:pt x="208323" y="87516"/>
                      <a:pt x="233802" y="127397"/>
                    </a:cubicBezTo>
                    <a:cubicBezTo>
                      <a:pt x="249312" y="151769"/>
                      <a:pt x="268883" y="172079"/>
                      <a:pt x="299901" y="175771"/>
                    </a:cubicBezTo>
                    <a:cubicBezTo>
                      <a:pt x="310610" y="176879"/>
                      <a:pt x="321319" y="176510"/>
                      <a:pt x="332028" y="177248"/>
                    </a:cubicBezTo>
                    <a:cubicBezTo>
                      <a:pt x="362677" y="178726"/>
                      <a:pt x="386679" y="206421"/>
                      <a:pt x="383725" y="237070"/>
                    </a:cubicBezTo>
                    <a:cubicBezTo>
                      <a:pt x="382248" y="255164"/>
                      <a:pt x="371539" y="265873"/>
                      <a:pt x="355661" y="272150"/>
                    </a:cubicBezTo>
                    <a:cubicBezTo>
                      <a:pt x="333135" y="281012"/>
                      <a:pt x="309133" y="283228"/>
                      <a:pt x="285131" y="281382"/>
                    </a:cubicBezTo>
                    <a:cubicBezTo>
                      <a:pt x="243034" y="278059"/>
                      <a:pt x="201307" y="272889"/>
                      <a:pt x="159210" y="268088"/>
                    </a:cubicBezTo>
                    <a:cubicBezTo>
                      <a:pt x="143332" y="266242"/>
                      <a:pt x="128561" y="259595"/>
                      <a:pt x="113421" y="254425"/>
                    </a:cubicBezTo>
                    <a:cubicBezTo>
                      <a:pt x="82034" y="243717"/>
                      <a:pt x="49169" y="243347"/>
                      <a:pt x="16673" y="242239"/>
                    </a:cubicBezTo>
                    <a:cubicBezTo>
                      <a:pt x="1533" y="241501"/>
                      <a:pt x="-1790" y="238178"/>
                      <a:pt x="795" y="223407"/>
                    </a:cubicBezTo>
                    <a:cubicBezTo>
                      <a:pt x="9288" y="169494"/>
                      <a:pt x="9288" y="115581"/>
                      <a:pt x="17781" y="62037"/>
                    </a:cubicBezTo>
                    <a:cubicBezTo>
                      <a:pt x="19997" y="51328"/>
                      <a:pt x="21104" y="40989"/>
                      <a:pt x="22581" y="30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90">
                <a:extLst>
                  <a:ext uri="{FF2B5EF4-FFF2-40B4-BE49-F238E27FC236}">
                    <a16:creationId xmlns:a16="http://schemas.microsoft.com/office/drawing/2014/main" id="{231F4CF0-E6C6-458C-9168-283C5BBBB926}"/>
                  </a:ext>
                </a:extLst>
              </p:cNvPr>
              <p:cNvSpPr/>
              <p:nvPr/>
            </p:nvSpPr>
            <p:spPr>
              <a:xfrm>
                <a:off x="5315642" y="6383875"/>
                <a:ext cx="330686" cy="279309"/>
              </a:xfrm>
              <a:custGeom>
                <a:avLst/>
                <a:gdLst>
                  <a:gd name="connsiteX0" fmla="*/ 182835 w 330686"/>
                  <a:gd name="connsiteY0" fmla="*/ 1287 h 279309"/>
                  <a:gd name="connsiteX1" fmla="*/ 193913 w 330686"/>
                  <a:gd name="connsiteY1" fmla="*/ 2026 h 279309"/>
                  <a:gd name="connsiteX2" fmla="*/ 252626 w 330686"/>
                  <a:gd name="connsiteY2" fmla="*/ 10519 h 279309"/>
                  <a:gd name="connsiteX3" fmla="*/ 307278 w 330686"/>
                  <a:gd name="connsiteY3" fmla="*/ 12735 h 279309"/>
                  <a:gd name="connsiteX4" fmla="*/ 306170 w 330686"/>
                  <a:gd name="connsiteY4" fmla="*/ 44122 h 279309"/>
                  <a:gd name="connsiteX5" fmla="*/ 326849 w 330686"/>
                  <a:gd name="connsiteY5" fmla="*/ 178536 h 279309"/>
                  <a:gd name="connsiteX6" fmla="*/ 330542 w 330686"/>
                  <a:gd name="connsiteY6" fmla="*/ 216570 h 279309"/>
                  <a:gd name="connsiteX7" fmla="*/ 307647 w 330686"/>
                  <a:gd name="connsiteY7" fmla="*/ 238726 h 279309"/>
                  <a:gd name="connsiteX8" fmla="*/ 262227 w 330686"/>
                  <a:gd name="connsiteY8" fmla="*/ 240203 h 279309"/>
                  <a:gd name="connsiteX9" fmla="*/ 232686 w 330686"/>
                  <a:gd name="connsiteY9" fmla="*/ 257559 h 279309"/>
                  <a:gd name="connsiteX10" fmla="*/ 213484 w 330686"/>
                  <a:gd name="connsiteY10" fmla="*/ 268637 h 279309"/>
                  <a:gd name="connsiteX11" fmla="*/ 51745 w 330686"/>
                  <a:gd name="connsiteY11" fmla="*/ 276391 h 279309"/>
                  <a:gd name="connsiteX12" fmla="*/ 1524 w 330686"/>
                  <a:gd name="connsiteY12" fmla="*/ 231341 h 279309"/>
                  <a:gd name="connsiteX13" fmla="*/ 29589 w 330686"/>
                  <a:gd name="connsiteY13" fmla="*/ 170781 h 279309"/>
                  <a:gd name="connsiteX14" fmla="*/ 118951 w 330686"/>
                  <a:gd name="connsiteY14" fmla="*/ 99512 h 279309"/>
                  <a:gd name="connsiteX15" fmla="*/ 182835 w 330686"/>
                  <a:gd name="connsiteY15" fmla="*/ 1287 h 2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686" h="279309">
                    <a:moveTo>
                      <a:pt x="182835" y="1287"/>
                    </a:moveTo>
                    <a:cubicBezTo>
                      <a:pt x="186897" y="-1667"/>
                      <a:pt x="190589" y="1287"/>
                      <a:pt x="193913" y="2026"/>
                    </a:cubicBezTo>
                    <a:cubicBezTo>
                      <a:pt x="213115" y="6826"/>
                      <a:pt x="232686" y="10150"/>
                      <a:pt x="252626" y="10519"/>
                    </a:cubicBezTo>
                    <a:cubicBezTo>
                      <a:pt x="267397" y="10888"/>
                      <a:pt x="292507" y="12365"/>
                      <a:pt x="307278" y="12735"/>
                    </a:cubicBezTo>
                    <a:cubicBezTo>
                      <a:pt x="313186" y="12735"/>
                      <a:pt x="308016" y="27874"/>
                      <a:pt x="306170" y="44122"/>
                    </a:cubicBezTo>
                    <a:cubicBezTo>
                      <a:pt x="307278" y="89911"/>
                      <a:pt x="319094" y="133854"/>
                      <a:pt x="326849" y="178536"/>
                    </a:cubicBezTo>
                    <a:cubicBezTo>
                      <a:pt x="329065" y="191091"/>
                      <a:pt x="331280" y="203646"/>
                      <a:pt x="330542" y="216570"/>
                    </a:cubicBezTo>
                    <a:cubicBezTo>
                      <a:pt x="329434" y="231341"/>
                      <a:pt x="322418" y="237987"/>
                      <a:pt x="307647" y="238726"/>
                    </a:cubicBezTo>
                    <a:cubicBezTo>
                      <a:pt x="292507" y="239465"/>
                      <a:pt x="277367" y="237618"/>
                      <a:pt x="262227" y="240203"/>
                    </a:cubicBezTo>
                    <a:cubicBezTo>
                      <a:pt x="250041" y="242419"/>
                      <a:pt x="238963" y="245373"/>
                      <a:pt x="232686" y="257559"/>
                    </a:cubicBezTo>
                    <a:cubicBezTo>
                      <a:pt x="228624" y="264944"/>
                      <a:pt x="220869" y="267160"/>
                      <a:pt x="213484" y="268637"/>
                    </a:cubicBezTo>
                    <a:cubicBezTo>
                      <a:pt x="159940" y="278238"/>
                      <a:pt x="106027" y="282669"/>
                      <a:pt x="51745" y="276391"/>
                    </a:cubicBezTo>
                    <a:cubicBezTo>
                      <a:pt x="22942" y="273068"/>
                      <a:pt x="7063" y="257559"/>
                      <a:pt x="1524" y="231341"/>
                    </a:cubicBezTo>
                    <a:cubicBezTo>
                      <a:pt x="-4015" y="206969"/>
                      <a:pt x="5586" y="186290"/>
                      <a:pt x="29589" y="170781"/>
                    </a:cubicBezTo>
                    <a:cubicBezTo>
                      <a:pt x="61715" y="150102"/>
                      <a:pt x="93841" y="129423"/>
                      <a:pt x="118951" y="99512"/>
                    </a:cubicBezTo>
                    <a:cubicBezTo>
                      <a:pt x="144062" y="68863"/>
                      <a:pt x="166956" y="37106"/>
                      <a:pt x="182835" y="1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91">
                <a:extLst>
                  <a:ext uri="{FF2B5EF4-FFF2-40B4-BE49-F238E27FC236}">
                    <a16:creationId xmlns:a16="http://schemas.microsoft.com/office/drawing/2014/main" id="{BC824B2E-5DA4-41D7-ACC7-E599CE0628E7}"/>
                  </a:ext>
                </a:extLst>
              </p:cNvPr>
              <p:cNvSpPr/>
              <p:nvPr/>
            </p:nvSpPr>
            <p:spPr>
              <a:xfrm>
                <a:off x="7212033" y="2960734"/>
                <a:ext cx="219669" cy="309517"/>
              </a:xfrm>
              <a:custGeom>
                <a:avLst/>
                <a:gdLst>
                  <a:gd name="connsiteX0" fmla="*/ 23108 w 219669"/>
                  <a:gd name="connsiteY0" fmla="*/ 274576 h 309517"/>
                  <a:gd name="connsiteX1" fmla="*/ 36401 w 219669"/>
                  <a:gd name="connsiteY1" fmla="*/ 211801 h 309517"/>
                  <a:gd name="connsiteX2" fmla="*/ 29016 w 219669"/>
                  <a:gd name="connsiteY2" fmla="*/ 177090 h 309517"/>
                  <a:gd name="connsiteX3" fmla="*/ 3167 w 219669"/>
                  <a:gd name="connsiteY3" fmla="*/ 85512 h 309517"/>
                  <a:gd name="connsiteX4" fmla="*/ 16830 w 219669"/>
                  <a:gd name="connsiteY4" fmla="*/ 16459 h 309517"/>
                  <a:gd name="connsiteX5" fmla="*/ 63358 w 219669"/>
                  <a:gd name="connsiteY5" fmla="*/ 580 h 309517"/>
                  <a:gd name="connsiteX6" fmla="*/ 183370 w 219669"/>
                  <a:gd name="connsiteY6" fmla="*/ 21259 h 309517"/>
                  <a:gd name="connsiteX7" fmla="*/ 219558 w 219669"/>
                  <a:gd name="connsiteY7" fmla="*/ 79234 h 309517"/>
                  <a:gd name="connsiteX8" fmla="*/ 168230 w 219669"/>
                  <a:gd name="connsiteY8" fmla="*/ 227310 h 309517"/>
                  <a:gd name="connsiteX9" fmla="*/ 164906 w 219669"/>
                  <a:gd name="connsiteY9" fmla="*/ 233219 h 309517"/>
                  <a:gd name="connsiteX10" fmla="*/ 150505 w 219669"/>
                  <a:gd name="connsiteY10" fmla="*/ 308180 h 309517"/>
                  <a:gd name="connsiteX11" fmla="*/ 127241 w 219669"/>
                  <a:gd name="connsiteY11" fmla="*/ 305964 h 309517"/>
                  <a:gd name="connsiteX12" fmla="*/ 37509 w 219669"/>
                  <a:gd name="connsiteY12" fmla="*/ 282700 h 309517"/>
                  <a:gd name="connsiteX13" fmla="*/ 23108 w 219669"/>
                  <a:gd name="connsiteY13" fmla="*/ 274576 h 3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669" h="309517">
                    <a:moveTo>
                      <a:pt x="23108" y="274576"/>
                    </a:moveTo>
                    <a:cubicBezTo>
                      <a:pt x="27539" y="253528"/>
                      <a:pt x="32709" y="232849"/>
                      <a:pt x="36401" y="211801"/>
                    </a:cubicBezTo>
                    <a:cubicBezTo>
                      <a:pt x="38617" y="199615"/>
                      <a:pt x="32709" y="188537"/>
                      <a:pt x="29016" y="177090"/>
                    </a:cubicBezTo>
                    <a:cubicBezTo>
                      <a:pt x="19415" y="146810"/>
                      <a:pt x="8337" y="116899"/>
                      <a:pt x="3167" y="85512"/>
                    </a:cubicBezTo>
                    <a:cubicBezTo>
                      <a:pt x="-525" y="61509"/>
                      <a:pt x="-5326" y="36030"/>
                      <a:pt x="16830" y="16459"/>
                    </a:cubicBezTo>
                    <a:cubicBezTo>
                      <a:pt x="30124" y="4642"/>
                      <a:pt x="46741" y="1688"/>
                      <a:pt x="63358" y="580"/>
                    </a:cubicBezTo>
                    <a:cubicBezTo>
                      <a:pt x="104716" y="-2005"/>
                      <a:pt x="145335" y="3903"/>
                      <a:pt x="183370" y="21259"/>
                    </a:cubicBezTo>
                    <a:cubicBezTo>
                      <a:pt x="207741" y="32337"/>
                      <a:pt x="221035" y="52647"/>
                      <a:pt x="219558" y="79234"/>
                    </a:cubicBezTo>
                    <a:cubicBezTo>
                      <a:pt x="216604" y="133147"/>
                      <a:pt x="202941" y="184106"/>
                      <a:pt x="168230" y="227310"/>
                    </a:cubicBezTo>
                    <a:cubicBezTo>
                      <a:pt x="166753" y="229157"/>
                      <a:pt x="165276" y="231372"/>
                      <a:pt x="164906" y="233219"/>
                    </a:cubicBezTo>
                    <a:cubicBezTo>
                      <a:pt x="160106" y="257959"/>
                      <a:pt x="155306" y="283070"/>
                      <a:pt x="150505" y="308180"/>
                    </a:cubicBezTo>
                    <a:cubicBezTo>
                      <a:pt x="142381" y="311503"/>
                      <a:pt x="134996" y="307811"/>
                      <a:pt x="127241" y="305964"/>
                    </a:cubicBezTo>
                    <a:cubicBezTo>
                      <a:pt x="97331" y="298210"/>
                      <a:pt x="67420" y="290824"/>
                      <a:pt x="37509" y="282700"/>
                    </a:cubicBezTo>
                    <a:cubicBezTo>
                      <a:pt x="31970" y="280854"/>
                      <a:pt x="26431" y="280115"/>
                      <a:pt x="23108" y="274576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92">
                <a:extLst>
                  <a:ext uri="{FF2B5EF4-FFF2-40B4-BE49-F238E27FC236}">
                    <a16:creationId xmlns:a16="http://schemas.microsoft.com/office/drawing/2014/main" id="{160AAA82-3837-4F56-AFB1-9B4690D44FC2}"/>
                  </a:ext>
                </a:extLst>
              </p:cNvPr>
              <p:cNvSpPr/>
              <p:nvPr/>
            </p:nvSpPr>
            <p:spPr>
              <a:xfrm>
                <a:off x="5129326" y="2830970"/>
                <a:ext cx="227894" cy="283627"/>
              </a:xfrm>
              <a:custGeom>
                <a:avLst/>
                <a:gdLst>
                  <a:gd name="connsiteX0" fmla="*/ 14284 w 227894"/>
                  <a:gd name="connsiteY0" fmla="*/ 279898 h 283627"/>
                  <a:gd name="connsiteX1" fmla="*/ 19085 w 227894"/>
                  <a:gd name="connsiteY1" fmla="*/ 223031 h 283627"/>
                  <a:gd name="connsiteX2" fmla="*/ 14653 w 227894"/>
                  <a:gd name="connsiteY2" fmla="*/ 197920 h 283627"/>
                  <a:gd name="connsiteX3" fmla="*/ 990 w 227894"/>
                  <a:gd name="connsiteY3" fmla="*/ 130714 h 283627"/>
                  <a:gd name="connsiteX4" fmla="*/ 8376 w 227894"/>
                  <a:gd name="connsiteY4" fmla="*/ 45413 h 283627"/>
                  <a:gd name="connsiteX5" fmla="*/ 64874 w 227894"/>
                  <a:gd name="connsiteY5" fmla="*/ 1101 h 283627"/>
                  <a:gd name="connsiteX6" fmla="*/ 189686 w 227894"/>
                  <a:gd name="connsiteY6" fmla="*/ 19195 h 283627"/>
                  <a:gd name="connsiteX7" fmla="*/ 219966 w 227894"/>
                  <a:gd name="connsiteY7" fmla="*/ 101172 h 283627"/>
                  <a:gd name="connsiteX8" fmla="*/ 173438 w 227894"/>
                  <a:gd name="connsiteY8" fmla="*/ 180196 h 283627"/>
                  <a:gd name="connsiteX9" fmla="*/ 145743 w 227894"/>
                  <a:gd name="connsiteY9" fmla="*/ 268451 h 283627"/>
                  <a:gd name="connsiteX10" fmla="*/ 129865 w 227894"/>
                  <a:gd name="connsiteY10" fmla="*/ 274359 h 283627"/>
                  <a:gd name="connsiteX11" fmla="*/ 30901 w 227894"/>
                  <a:gd name="connsiteY11" fmla="*/ 282852 h 283627"/>
                  <a:gd name="connsiteX12" fmla="*/ 14284 w 227894"/>
                  <a:gd name="connsiteY12" fmla="*/ 279898 h 28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894" h="283627">
                    <a:moveTo>
                      <a:pt x="14284" y="279898"/>
                    </a:moveTo>
                    <a:cubicBezTo>
                      <a:pt x="15761" y="261065"/>
                      <a:pt x="17238" y="241863"/>
                      <a:pt x="19085" y="223031"/>
                    </a:cubicBezTo>
                    <a:cubicBezTo>
                      <a:pt x="19823" y="214168"/>
                      <a:pt x="18715" y="206044"/>
                      <a:pt x="14653" y="197920"/>
                    </a:cubicBezTo>
                    <a:cubicBezTo>
                      <a:pt x="3945" y="176872"/>
                      <a:pt x="2837" y="153608"/>
                      <a:pt x="990" y="130714"/>
                    </a:cubicBezTo>
                    <a:cubicBezTo>
                      <a:pt x="-1225" y="101911"/>
                      <a:pt x="-117" y="73108"/>
                      <a:pt x="8376" y="45413"/>
                    </a:cubicBezTo>
                    <a:cubicBezTo>
                      <a:pt x="16869" y="18457"/>
                      <a:pt x="37179" y="3317"/>
                      <a:pt x="64874" y="1101"/>
                    </a:cubicBezTo>
                    <a:cubicBezTo>
                      <a:pt x="107709" y="-2222"/>
                      <a:pt x="149805" y="1470"/>
                      <a:pt x="189686" y="19195"/>
                    </a:cubicBezTo>
                    <a:cubicBezTo>
                      <a:pt x="227351" y="36181"/>
                      <a:pt x="236583" y="62769"/>
                      <a:pt x="219966" y="101172"/>
                    </a:cubicBezTo>
                    <a:cubicBezTo>
                      <a:pt x="207780" y="129606"/>
                      <a:pt x="191532" y="155455"/>
                      <a:pt x="173438" y="180196"/>
                    </a:cubicBezTo>
                    <a:cubicBezTo>
                      <a:pt x="153867" y="206783"/>
                      <a:pt x="141681" y="234847"/>
                      <a:pt x="145743" y="268451"/>
                    </a:cubicBezTo>
                    <a:cubicBezTo>
                      <a:pt x="142051" y="274359"/>
                      <a:pt x="135773" y="273990"/>
                      <a:pt x="129865" y="274359"/>
                    </a:cubicBezTo>
                    <a:cubicBezTo>
                      <a:pt x="96631" y="276205"/>
                      <a:pt x="63766" y="278790"/>
                      <a:pt x="30901" y="282852"/>
                    </a:cubicBezTo>
                    <a:cubicBezTo>
                      <a:pt x="24993" y="283591"/>
                      <a:pt x="19085" y="285068"/>
                      <a:pt x="14284" y="279898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93">
                <a:extLst>
                  <a:ext uri="{FF2B5EF4-FFF2-40B4-BE49-F238E27FC236}">
                    <a16:creationId xmlns:a16="http://schemas.microsoft.com/office/drawing/2014/main" id="{16F896CD-7D64-401A-A38C-8E6186E72520}"/>
                  </a:ext>
                </a:extLst>
              </p:cNvPr>
              <p:cNvSpPr/>
              <p:nvPr/>
            </p:nvSpPr>
            <p:spPr>
              <a:xfrm>
                <a:off x="5119063" y="3098324"/>
                <a:ext cx="173481" cy="58332"/>
              </a:xfrm>
              <a:custGeom>
                <a:avLst/>
                <a:gdLst>
                  <a:gd name="connsiteX0" fmla="*/ 156006 w 173481"/>
                  <a:gd name="connsiteY0" fmla="*/ 727 h 58332"/>
                  <a:gd name="connsiteX1" fmla="*/ 172254 w 173481"/>
                  <a:gd name="connsiteY1" fmla="*/ 15497 h 58332"/>
                  <a:gd name="connsiteX2" fmla="*/ 173362 w 173481"/>
                  <a:gd name="connsiteY2" fmla="*/ 36546 h 58332"/>
                  <a:gd name="connsiteX3" fmla="*/ 163022 w 173481"/>
                  <a:gd name="connsiteY3" fmla="*/ 50578 h 58332"/>
                  <a:gd name="connsiteX4" fmla="*/ 175 w 173481"/>
                  <a:gd name="connsiteY4" fmla="*/ 58332 h 58332"/>
                  <a:gd name="connsiteX5" fmla="*/ 175 w 173481"/>
                  <a:gd name="connsiteY5" fmla="*/ 28422 h 58332"/>
                  <a:gd name="connsiteX6" fmla="*/ 14577 w 173481"/>
                  <a:gd name="connsiteY6" fmla="*/ 13282 h 58332"/>
                  <a:gd name="connsiteX7" fmla="*/ 156006 w 173481"/>
                  <a:gd name="connsiteY7" fmla="*/ 727 h 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481" h="58332">
                    <a:moveTo>
                      <a:pt x="156006" y="727"/>
                    </a:moveTo>
                    <a:cubicBezTo>
                      <a:pt x="168561" y="-2228"/>
                      <a:pt x="172623" y="4050"/>
                      <a:pt x="172254" y="15497"/>
                    </a:cubicBezTo>
                    <a:cubicBezTo>
                      <a:pt x="172254" y="22513"/>
                      <a:pt x="171885" y="29899"/>
                      <a:pt x="173362" y="36546"/>
                    </a:cubicBezTo>
                    <a:cubicBezTo>
                      <a:pt x="174100" y="52424"/>
                      <a:pt x="171515" y="49470"/>
                      <a:pt x="163022" y="50578"/>
                    </a:cubicBezTo>
                    <a:cubicBezTo>
                      <a:pt x="108740" y="53163"/>
                      <a:pt x="54458" y="55747"/>
                      <a:pt x="175" y="58332"/>
                    </a:cubicBezTo>
                    <a:cubicBezTo>
                      <a:pt x="175" y="48362"/>
                      <a:pt x="1283" y="38392"/>
                      <a:pt x="175" y="28422"/>
                    </a:cubicBezTo>
                    <a:cubicBezTo>
                      <a:pt x="-932" y="16974"/>
                      <a:pt x="3130" y="12174"/>
                      <a:pt x="14577" y="13282"/>
                    </a:cubicBezTo>
                    <a:cubicBezTo>
                      <a:pt x="17900" y="13651"/>
                      <a:pt x="112063" y="4789"/>
                      <a:pt x="156006" y="727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94">
                <a:extLst>
                  <a:ext uri="{FF2B5EF4-FFF2-40B4-BE49-F238E27FC236}">
                    <a16:creationId xmlns:a16="http://schemas.microsoft.com/office/drawing/2014/main" id="{292D1AB3-1121-4191-A09F-DE16B0583B2B}"/>
                  </a:ext>
                </a:extLst>
              </p:cNvPr>
              <p:cNvSpPr/>
              <p:nvPr/>
            </p:nvSpPr>
            <p:spPr>
              <a:xfrm>
                <a:off x="7216308" y="3234561"/>
                <a:ext cx="161117" cy="83834"/>
              </a:xfrm>
              <a:custGeom>
                <a:avLst/>
                <a:gdLst>
                  <a:gd name="connsiteX0" fmla="*/ 18833 w 161117"/>
                  <a:gd name="connsiteY0" fmla="*/ 750 h 83834"/>
                  <a:gd name="connsiteX1" fmla="*/ 145861 w 161117"/>
                  <a:gd name="connsiteY1" fmla="*/ 33984 h 83834"/>
                  <a:gd name="connsiteX2" fmla="*/ 157677 w 161117"/>
                  <a:gd name="connsiteY2" fmla="*/ 55771 h 83834"/>
                  <a:gd name="connsiteX3" fmla="*/ 149184 w 161117"/>
                  <a:gd name="connsiteY3" fmla="*/ 83835 h 83834"/>
                  <a:gd name="connsiteX4" fmla="*/ 0 w 161117"/>
                  <a:gd name="connsiteY4" fmla="*/ 38784 h 83834"/>
                  <a:gd name="connsiteX5" fmla="*/ 9970 w 161117"/>
                  <a:gd name="connsiteY5" fmla="*/ 2965 h 83834"/>
                  <a:gd name="connsiteX6" fmla="*/ 18833 w 161117"/>
                  <a:gd name="connsiteY6" fmla="*/ 750 h 8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17" h="83834">
                    <a:moveTo>
                      <a:pt x="18833" y="750"/>
                    </a:moveTo>
                    <a:cubicBezTo>
                      <a:pt x="61298" y="11828"/>
                      <a:pt x="103395" y="22906"/>
                      <a:pt x="145861" y="33984"/>
                    </a:cubicBezTo>
                    <a:cubicBezTo>
                      <a:pt x="163216" y="38415"/>
                      <a:pt x="163585" y="38415"/>
                      <a:pt x="157677" y="55771"/>
                    </a:cubicBezTo>
                    <a:cubicBezTo>
                      <a:pt x="154354" y="65002"/>
                      <a:pt x="156200" y="75711"/>
                      <a:pt x="149184" y="83835"/>
                    </a:cubicBezTo>
                    <a:cubicBezTo>
                      <a:pt x="100441" y="69433"/>
                      <a:pt x="48743" y="53186"/>
                      <a:pt x="0" y="38784"/>
                    </a:cubicBezTo>
                    <a:cubicBezTo>
                      <a:pt x="3693" y="20321"/>
                      <a:pt x="6647" y="14782"/>
                      <a:pt x="9970" y="2965"/>
                    </a:cubicBezTo>
                    <a:cubicBezTo>
                      <a:pt x="11447" y="-2574"/>
                      <a:pt x="15878" y="1488"/>
                      <a:pt x="18833" y="750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95">
                <a:extLst>
                  <a:ext uri="{FF2B5EF4-FFF2-40B4-BE49-F238E27FC236}">
                    <a16:creationId xmlns:a16="http://schemas.microsoft.com/office/drawing/2014/main" id="{7828401F-883B-436E-BF06-33F416B7E4AA}"/>
                  </a:ext>
                </a:extLst>
              </p:cNvPr>
              <p:cNvSpPr/>
              <p:nvPr/>
            </p:nvSpPr>
            <p:spPr>
              <a:xfrm>
                <a:off x="6158357" y="3053558"/>
                <a:ext cx="160262" cy="55093"/>
              </a:xfrm>
              <a:custGeom>
                <a:avLst/>
                <a:gdLst>
                  <a:gd name="connsiteX0" fmla="*/ 160262 w 160262"/>
                  <a:gd name="connsiteY0" fmla="*/ 55094 h 55093"/>
                  <a:gd name="connsiteX1" fmla="*/ 4800 w 160262"/>
                  <a:gd name="connsiteY1" fmla="*/ 33307 h 55093"/>
                  <a:gd name="connsiteX2" fmla="*/ 0 w 160262"/>
                  <a:gd name="connsiteY2" fmla="*/ 34046 h 55093"/>
                  <a:gd name="connsiteX3" fmla="*/ 160262 w 160262"/>
                  <a:gd name="connsiteY3" fmla="*/ 55094 h 5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262" h="55093">
                    <a:moveTo>
                      <a:pt x="160262" y="55094"/>
                    </a:moveTo>
                    <a:cubicBezTo>
                      <a:pt x="112257" y="21860"/>
                      <a:pt x="59452" y="19644"/>
                      <a:pt x="4800" y="33307"/>
                    </a:cubicBezTo>
                    <a:cubicBezTo>
                      <a:pt x="3323" y="33676"/>
                      <a:pt x="1846" y="34046"/>
                      <a:pt x="0" y="34046"/>
                    </a:cubicBezTo>
                    <a:cubicBezTo>
                      <a:pt x="38773" y="-16544"/>
                      <a:pt x="134783" y="-11744"/>
                      <a:pt x="160262" y="55094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96">
                <a:extLst>
                  <a:ext uri="{FF2B5EF4-FFF2-40B4-BE49-F238E27FC236}">
                    <a16:creationId xmlns:a16="http://schemas.microsoft.com/office/drawing/2014/main" id="{4ED9C13E-53E6-46A5-A1E1-711EFADF67D5}"/>
                  </a:ext>
                </a:extLst>
              </p:cNvPr>
              <p:cNvSpPr/>
              <p:nvPr/>
            </p:nvSpPr>
            <p:spPr>
              <a:xfrm>
                <a:off x="6036480" y="3149271"/>
                <a:ext cx="48024" cy="124219"/>
              </a:xfrm>
              <a:custGeom>
                <a:avLst/>
                <a:gdLst>
                  <a:gd name="connsiteX0" fmla="*/ 48024 w 48024"/>
                  <a:gd name="connsiteY0" fmla="*/ 0 h 124219"/>
                  <a:gd name="connsiteX1" fmla="*/ 33623 w 48024"/>
                  <a:gd name="connsiteY1" fmla="*/ 77177 h 124219"/>
                  <a:gd name="connsiteX2" fmla="*/ 15159 w 48024"/>
                  <a:gd name="connsiteY2" fmla="*/ 121489 h 124219"/>
                  <a:gd name="connsiteX3" fmla="*/ 389 w 48024"/>
                  <a:gd name="connsiteY3" fmla="*/ 116689 h 124219"/>
                  <a:gd name="connsiteX4" fmla="*/ 9620 w 48024"/>
                  <a:gd name="connsiteY4" fmla="*/ 46528 h 124219"/>
                  <a:gd name="connsiteX5" fmla="*/ 48024 w 48024"/>
                  <a:gd name="connsiteY5" fmla="*/ 0 h 12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24" h="124219">
                    <a:moveTo>
                      <a:pt x="48024" y="0"/>
                    </a:moveTo>
                    <a:cubicBezTo>
                      <a:pt x="35469" y="24372"/>
                      <a:pt x="35100" y="50959"/>
                      <a:pt x="33623" y="77177"/>
                    </a:cubicBezTo>
                    <a:cubicBezTo>
                      <a:pt x="32515" y="94163"/>
                      <a:pt x="24760" y="108565"/>
                      <a:pt x="15159" y="121489"/>
                    </a:cubicBezTo>
                    <a:cubicBezTo>
                      <a:pt x="8882" y="129613"/>
                      <a:pt x="5928" y="117058"/>
                      <a:pt x="389" y="116689"/>
                    </a:cubicBezTo>
                    <a:cubicBezTo>
                      <a:pt x="-719" y="92686"/>
                      <a:pt x="20" y="69053"/>
                      <a:pt x="9620" y="46528"/>
                    </a:cubicBezTo>
                    <a:cubicBezTo>
                      <a:pt x="17744" y="27326"/>
                      <a:pt x="30669" y="11817"/>
                      <a:pt x="48024" y="0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7">
                <a:extLst>
                  <a:ext uri="{FF2B5EF4-FFF2-40B4-BE49-F238E27FC236}">
                    <a16:creationId xmlns:a16="http://schemas.microsoft.com/office/drawing/2014/main" id="{D69CDD1F-CDDA-452C-8B20-EC7FA54C9332}"/>
                  </a:ext>
                </a:extLst>
              </p:cNvPr>
              <p:cNvSpPr/>
              <p:nvPr/>
            </p:nvSpPr>
            <p:spPr>
              <a:xfrm>
                <a:off x="6350109" y="3206877"/>
                <a:ext cx="33038" cy="136259"/>
              </a:xfrm>
              <a:custGeom>
                <a:avLst/>
                <a:gdLst>
                  <a:gd name="connsiteX0" fmla="*/ 6545 w 33038"/>
                  <a:gd name="connsiteY0" fmla="*/ 136260 h 136259"/>
                  <a:gd name="connsiteX1" fmla="*/ 2852 w 33038"/>
                  <a:gd name="connsiteY1" fmla="*/ 119273 h 136259"/>
                  <a:gd name="connsiteX2" fmla="*/ 13930 w 33038"/>
                  <a:gd name="connsiteY2" fmla="*/ 63883 h 136259"/>
                  <a:gd name="connsiteX3" fmla="*/ 17253 w 33038"/>
                  <a:gd name="connsiteY3" fmla="*/ 0 h 136259"/>
                  <a:gd name="connsiteX4" fmla="*/ 30178 w 33038"/>
                  <a:gd name="connsiteY4" fmla="*/ 18463 h 136259"/>
                  <a:gd name="connsiteX5" fmla="*/ 28331 w 33038"/>
                  <a:gd name="connsiteY5" fmla="*/ 90101 h 136259"/>
                  <a:gd name="connsiteX6" fmla="*/ 6545 w 33038"/>
                  <a:gd name="connsiteY6" fmla="*/ 136260 h 13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8" h="136259">
                    <a:moveTo>
                      <a:pt x="6545" y="136260"/>
                    </a:moveTo>
                    <a:cubicBezTo>
                      <a:pt x="-1210" y="131828"/>
                      <a:pt x="-1579" y="127028"/>
                      <a:pt x="2852" y="119273"/>
                    </a:cubicBezTo>
                    <a:cubicBezTo>
                      <a:pt x="12453" y="102287"/>
                      <a:pt x="12453" y="82716"/>
                      <a:pt x="13930" y="63883"/>
                    </a:cubicBezTo>
                    <a:cubicBezTo>
                      <a:pt x="15776" y="42466"/>
                      <a:pt x="16145" y="21048"/>
                      <a:pt x="17253" y="0"/>
                    </a:cubicBezTo>
                    <a:cubicBezTo>
                      <a:pt x="27593" y="1846"/>
                      <a:pt x="28701" y="11817"/>
                      <a:pt x="30178" y="18463"/>
                    </a:cubicBezTo>
                    <a:cubicBezTo>
                      <a:pt x="35347" y="42466"/>
                      <a:pt x="32762" y="66099"/>
                      <a:pt x="28331" y="90101"/>
                    </a:cubicBezTo>
                    <a:cubicBezTo>
                      <a:pt x="25008" y="107457"/>
                      <a:pt x="17623" y="122597"/>
                      <a:pt x="6545" y="136260"/>
                    </a:cubicBezTo>
                    <a:close/>
                  </a:path>
                </a:pathLst>
              </a:custGeom>
              <a:solidFill>
                <a:srgbClr val="73471B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8">
                <a:extLst>
                  <a:ext uri="{FF2B5EF4-FFF2-40B4-BE49-F238E27FC236}">
                    <a16:creationId xmlns:a16="http://schemas.microsoft.com/office/drawing/2014/main" id="{00AC0A52-D849-49A7-B547-7260B1C15A64}"/>
                  </a:ext>
                </a:extLst>
              </p:cNvPr>
              <p:cNvSpPr/>
              <p:nvPr/>
            </p:nvSpPr>
            <p:spPr>
              <a:xfrm>
                <a:off x="5800738" y="3543878"/>
                <a:ext cx="416702" cy="670672"/>
              </a:xfrm>
              <a:custGeom>
                <a:avLst/>
                <a:gdLst>
                  <a:gd name="connsiteX0" fmla="*/ 5707 w 416702"/>
                  <a:gd name="connsiteY0" fmla="*/ 636388 h 670672"/>
                  <a:gd name="connsiteX1" fmla="*/ 76976 w 416702"/>
                  <a:gd name="connsiteY1" fmla="*/ 559949 h 670672"/>
                  <a:gd name="connsiteX2" fmla="*/ 233915 w 416702"/>
                  <a:gd name="connsiteY2" fmla="*/ 338389 h 670672"/>
                  <a:gd name="connsiteX3" fmla="*/ 328816 w 416702"/>
                  <a:gd name="connsiteY3" fmla="*/ 65870 h 670672"/>
                  <a:gd name="connsiteX4" fmla="*/ 348757 w 416702"/>
                  <a:gd name="connsiteY4" fmla="*/ 41867 h 670672"/>
                  <a:gd name="connsiteX5" fmla="*/ 350234 w 416702"/>
                  <a:gd name="connsiteY5" fmla="*/ 30420 h 670672"/>
                  <a:gd name="connsiteX6" fmla="*/ 335833 w 416702"/>
                  <a:gd name="connsiteY6" fmla="*/ 12326 h 670672"/>
                  <a:gd name="connsiteX7" fmla="*/ 355773 w 416702"/>
                  <a:gd name="connsiteY7" fmla="*/ 2356 h 670672"/>
                  <a:gd name="connsiteX8" fmla="*/ 379406 w 416702"/>
                  <a:gd name="connsiteY8" fmla="*/ 140 h 670672"/>
                  <a:gd name="connsiteX9" fmla="*/ 416702 w 416702"/>
                  <a:gd name="connsiteY9" fmla="*/ 24142 h 670672"/>
                  <a:gd name="connsiteX10" fmla="*/ 400454 w 416702"/>
                  <a:gd name="connsiteY10" fmla="*/ 34482 h 670672"/>
                  <a:gd name="connsiteX11" fmla="*/ 392330 w 416702"/>
                  <a:gd name="connsiteY11" fmla="*/ 54053 h 670672"/>
                  <a:gd name="connsiteX12" fmla="*/ 391592 w 416702"/>
                  <a:gd name="connsiteY12" fmla="*/ 83964 h 670672"/>
                  <a:gd name="connsiteX13" fmla="*/ 309984 w 416702"/>
                  <a:gd name="connsiteY13" fmla="*/ 323249 h 670672"/>
                  <a:gd name="connsiteX14" fmla="*/ 142706 w 416702"/>
                  <a:gd name="connsiteY14" fmla="*/ 664822 h 670672"/>
                  <a:gd name="connsiteX15" fmla="*/ 132735 w 416702"/>
                  <a:gd name="connsiteY15" fmla="*/ 670361 h 670672"/>
                  <a:gd name="connsiteX16" fmla="*/ 108364 w 416702"/>
                  <a:gd name="connsiteY16" fmla="*/ 667406 h 670672"/>
                  <a:gd name="connsiteX17" fmla="*/ 166708 w 416702"/>
                  <a:gd name="connsiteY17" fmla="*/ 528931 h 670672"/>
                  <a:gd name="connsiteX18" fmla="*/ 165231 w 416702"/>
                  <a:gd name="connsiteY18" fmla="*/ 527823 h 670672"/>
                  <a:gd name="connsiteX19" fmla="*/ 92855 w 416702"/>
                  <a:gd name="connsiteY19" fmla="*/ 599092 h 670672"/>
                  <a:gd name="connsiteX20" fmla="*/ 4600 w 416702"/>
                  <a:gd name="connsiteY20" fmla="*/ 646727 h 670672"/>
                  <a:gd name="connsiteX21" fmla="*/ 5707 w 416702"/>
                  <a:gd name="connsiteY21" fmla="*/ 636388 h 6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6702" h="670672">
                    <a:moveTo>
                      <a:pt x="5707" y="636388"/>
                    </a:moveTo>
                    <a:cubicBezTo>
                      <a:pt x="23802" y="605739"/>
                      <a:pt x="49281" y="580998"/>
                      <a:pt x="76976" y="559949"/>
                    </a:cubicBezTo>
                    <a:cubicBezTo>
                      <a:pt x="151937" y="501605"/>
                      <a:pt x="199573" y="425167"/>
                      <a:pt x="233915" y="338389"/>
                    </a:cubicBezTo>
                    <a:cubicBezTo>
                      <a:pt x="268995" y="248657"/>
                      <a:pt x="299644" y="157448"/>
                      <a:pt x="328816" y="65870"/>
                    </a:cubicBezTo>
                    <a:cubicBezTo>
                      <a:pt x="332509" y="54422"/>
                      <a:pt x="341372" y="48883"/>
                      <a:pt x="348757" y="41867"/>
                    </a:cubicBezTo>
                    <a:cubicBezTo>
                      <a:pt x="353188" y="37805"/>
                      <a:pt x="354296" y="35220"/>
                      <a:pt x="350234" y="30420"/>
                    </a:cubicBezTo>
                    <a:cubicBezTo>
                      <a:pt x="345064" y="24881"/>
                      <a:pt x="341002" y="18603"/>
                      <a:pt x="335833" y="12326"/>
                    </a:cubicBezTo>
                    <a:cubicBezTo>
                      <a:pt x="341372" y="6787"/>
                      <a:pt x="349126" y="5679"/>
                      <a:pt x="355773" y="2356"/>
                    </a:cubicBezTo>
                    <a:cubicBezTo>
                      <a:pt x="363897" y="4941"/>
                      <a:pt x="371282" y="-968"/>
                      <a:pt x="379406" y="140"/>
                    </a:cubicBezTo>
                    <a:cubicBezTo>
                      <a:pt x="391223" y="7895"/>
                      <a:pt x="403408" y="15649"/>
                      <a:pt x="416702" y="24142"/>
                    </a:cubicBezTo>
                    <a:cubicBezTo>
                      <a:pt x="411163" y="27835"/>
                      <a:pt x="405993" y="31897"/>
                      <a:pt x="400454" y="34482"/>
                    </a:cubicBezTo>
                    <a:cubicBezTo>
                      <a:pt x="391223" y="38544"/>
                      <a:pt x="388638" y="45191"/>
                      <a:pt x="392330" y="54053"/>
                    </a:cubicBezTo>
                    <a:cubicBezTo>
                      <a:pt x="396392" y="64393"/>
                      <a:pt x="394177" y="73994"/>
                      <a:pt x="391592" y="83964"/>
                    </a:cubicBezTo>
                    <a:cubicBezTo>
                      <a:pt x="369436" y="165572"/>
                      <a:pt x="346911" y="246811"/>
                      <a:pt x="309984" y="323249"/>
                    </a:cubicBezTo>
                    <a:cubicBezTo>
                      <a:pt x="254594" y="437353"/>
                      <a:pt x="198465" y="551087"/>
                      <a:pt x="142706" y="664822"/>
                    </a:cubicBezTo>
                    <a:cubicBezTo>
                      <a:pt x="140490" y="669622"/>
                      <a:pt x="137905" y="671468"/>
                      <a:pt x="132735" y="670361"/>
                    </a:cubicBezTo>
                    <a:cubicBezTo>
                      <a:pt x="124981" y="669253"/>
                      <a:pt x="117226" y="668514"/>
                      <a:pt x="108364" y="667406"/>
                    </a:cubicBezTo>
                    <a:cubicBezTo>
                      <a:pt x="127935" y="620879"/>
                      <a:pt x="147506" y="575089"/>
                      <a:pt x="166708" y="528931"/>
                    </a:cubicBezTo>
                    <a:cubicBezTo>
                      <a:pt x="166339" y="528562"/>
                      <a:pt x="165600" y="528193"/>
                      <a:pt x="165231" y="527823"/>
                    </a:cubicBezTo>
                    <a:cubicBezTo>
                      <a:pt x="140859" y="551456"/>
                      <a:pt x="115749" y="574351"/>
                      <a:pt x="92855" y="599092"/>
                    </a:cubicBezTo>
                    <a:cubicBezTo>
                      <a:pt x="68483" y="625310"/>
                      <a:pt x="43742" y="648574"/>
                      <a:pt x="4600" y="646727"/>
                    </a:cubicBezTo>
                    <a:cubicBezTo>
                      <a:pt x="-6848" y="642296"/>
                      <a:pt x="6815" y="640081"/>
                      <a:pt x="5707" y="636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58">
                <a:extLst>
                  <a:ext uri="{FF2B5EF4-FFF2-40B4-BE49-F238E27FC236}">
                    <a16:creationId xmlns:a16="http://schemas.microsoft.com/office/drawing/2014/main" id="{E4A46A53-844D-4D17-AAC3-17740312BA60}"/>
                  </a:ext>
                </a:extLst>
              </p:cNvPr>
              <p:cNvGrpSpPr/>
              <p:nvPr/>
            </p:nvGrpSpPr>
            <p:grpSpPr>
              <a:xfrm>
                <a:off x="5782940" y="4525838"/>
                <a:ext cx="721881" cy="70961"/>
                <a:chOff x="5782940" y="4525838"/>
                <a:chExt cx="721881" cy="70961"/>
              </a:xfrm>
              <a:solidFill>
                <a:srgbClr val="000912"/>
              </a:solidFill>
            </p:grpSpPr>
            <p:sp>
              <p:nvSpPr>
                <p:cNvPr id="101" name="Freeform: Shape 107">
                  <a:extLst>
                    <a:ext uri="{FF2B5EF4-FFF2-40B4-BE49-F238E27FC236}">
                      <a16:creationId xmlns:a16="http://schemas.microsoft.com/office/drawing/2014/main" id="{7C1F8FB8-6198-4831-9819-FF4D4FE532E7}"/>
                    </a:ext>
                  </a:extLst>
                </p:cNvPr>
                <p:cNvSpPr/>
                <p:nvPr/>
              </p:nvSpPr>
              <p:spPr>
                <a:xfrm>
                  <a:off x="5970400" y="4530331"/>
                  <a:ext cx="415056" cy="66468"/>
                </a:xfrm>
                <a:custGeom>
                  <a:avLst/>
                  <a:gdLst>
                    <a:gd name="connsiteX0" fmla="*/ 0 w 415056"/>
                    <a:gd name="connsiteY0" fmla="*/ 66468 h 66468"/>
                    <a:gd name="connsiteX1" fmla="*/ 415057 w 415056"/>
                    <a:gd name="connsiteY1" fmla="*/ 65360 h 66468"/>
                    <a:gd name="connsiteX2" fmla="*/ 415057 w 415056"/>
                    <a:gd name="connsiteY2" fmla="*/ 0 h 66468"/>
                    <a:gd name="connsiteX3" fmla="*/ 279905 w 415056"/>
                    <a:gd name="connsiteY3" fmla="*/ 3323 h 66468"/>
                    <a:gd name="connsiteX4" fmla="*/ 0 w 415056"/>
                    <a:gd name="connsiteY4" fmla="*/ 4062 h 66468"/>
                    <a:gd name="connsiteX5" fmla="*/ 0 w 415056"/>
                    <a:gd name="connsiteY5" fmla="*/ 66468 h 6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056" h="66468">
                      <a:moveTo>
                        <a:pt x="0" y="66468"/>
                      </a:moveTo>
                      <a:cubicBezTo>
                        <a:pt x="127397" y="66468"/>
                        <a:pt x="299107" y="65730"/>
                        <a:pt x="415057" y="65360"/>
                      </a:cubicBezTo>
                      <a:lnTo>
                        <a:pt x="415057" y="0"/>
                      </a:lnTo>
                      <a:cubicBezTo>
                        <a:pt x="360036" y="1477"/>
                        <a:pt x="299476" y="2954"/>
                        <a:pt x="279905" y="3323"/>
                      </a:cubicBezTo>
                      <a:cubicBezTo>
                        <a:pt x="281382" y="4431"/>
                        <a:pt x="118904" y="4801"/>
                        <a:pt x="0" y="4062"/>
                      </a:cubicBezTo>
                      <a:lnTo>
                        <a:pt x="0" y="6646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8">
                  <a:extLst>
                    <a:ext uri="{FF2B5EF4-FFF2-40B4-BE49-F238E27FC236}">
                      <a16:creationId xmlns:a16="http://schemas.microsoft.com/office/drawing/2014/main" id="{E7036A67-E4E2-44F8-B7E8-E16180CF3761}"/>
                    </a:ext>
                  </a:extLst>
                </p:cNvPr>
                <p:cNvSpPr/>
                <p:nvPr/>
              </p:nvSpPr>
              <p:spPr>
                <a:xfrm>
                  <a:off x="5782940" y="4533216"/>
                  <a:ext cx="171581" cy="63214"/>
                </a:xfrm>
                <a:custGeom>
                  <a:avLst/>
                  <a:gdLst>
                    <a:gd name="connsiteX0" fmla="*/ 171581 w 171581"/>
                    <a:gd name="connsiteY0" fmla="*/ 808 h 63214"/>
                    <a:gd name="connsiteX1" fmla="*/ 107698 w 171581"/>
                    <a:gd name="connsiteY1" fmla="*/ 70 h 63214"/>
                    <a:gd name="connsiteX2" fmla="*/ 31260 w 171581"/>
                    <a:gd name="connsiteY2" fmla="*/ 70 h 63214"/>
                    <a:gd name="connsiteX3" fmla="*/ 5780 w 171581"/>
                    <a:gd name="connsiteY3" fmla="*/ 2655 h 63214"/>
                    <a:gd name="connsiteX4" fmla="*/ 241 w 171581"/>
                    <a:gd name="connsiteY4" fmla="*/ 33304 h 63214"/>
                    <a:gd name="connsiteX5" fmla="*/ 23136 w 171581"/>
                    <a:gd name="connsiteY5" fmla="*/ 62107 h 63214"/>
                    <a:gd name="connsiteX6" fmla="*/ 171581 w 171581"/>
                    <a:gd name="connsiteY6" fmla="*/ 63215 h 63214"/>
                    <a:gd name="connsiteX7" fmla="*/ 171581 w 171581"/>
                    <a:gd name="connsiteY7" fmla="*/ 808 h 6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581" h="63214">
                      <a:moveTo>
                        <a:pt x="171581" y="808"/>
                      </a:moveTo>
                      <a:cubicBezTo>
                        <a:pt x="146840" y="808"/>
                        <a:pt x="125054" y="439"/>
                        <a:pt x="107698" y="70"/>
                      </a:cubicBezTo>
                      <a:cubicBezTo>
                        <a:pt x="107698" y="1178"/>
                        <a:pt x="41230" y="70"/>
                        <a:pt x="31260" y="70"/>
                      </a:cubicBezTo>
                      <a:cubicBezTo>
                        <a:pt x="23874" y="70"/>
                        <a:pt x="11319" y="-669"/>
                        <a:pt x="5780" y="2655"/>
                      </a:cubicBezTo>
                      <a:cubicBezTo>
                        <a:pt x="-867" y="6717"/>
                        <a:pt x="980" y="22595"/>
                        <a:pt x="241" y="33304"/>
                      </a:cubicBezTo>
                      <a:cubicBezTo>
                        <a:pt x="-1605" y="62476"/>
                        <a:pt x="7257" y="59522"/>
                        <a:pt x="23136" y="62107"/>
                      </a:cubicBezTo>
                      <a:cubicBezTo>
                        <a:pt x="28306" y="62845"/>
                        <a:pt x="88865" y="63215"/>
                        <a:pt x="171581" y="63215"/>
                      </a:cubicBezTo>
                      <a:lnTo>
                        <a:pt x="171581" y="80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9">
                  <a:extLst>
                    <a:ext uri="{FF2B5EF4-FFF2-40B4-BE49-F238E27FC236}">
                      <a16:creationId xmlns:a16="http://schemas.microsoft.com/office/drawing/2014/main" id="{350839A2-B550-4E5B-8188-C360878B9CCB}"/>
                    </a:ext>
                  </a:extLst>
                </p:cNvPr>
                <p:cNvSpPr/>
                <p:nvPr/>
              </p:nvSpPr>
              <p:spPr>
                <a:xfrm>
                  <a:off x="6400597" y="4525838"/>
                  <a:ext cx="104225" cy="69484"/>
                </a:xfrm>
                <a:custGeom>
                  <a:avLst/>
                  <a:gdLst>
                    <a:gd name="connsiteX0" fmla="*/ 102656 w 104225"/>
                    <a:gd name="connsiteY0" fmla="*/ 34773 h 69484"/>
                    <a:gd name="connsiteX1" fmla="*/ 96010 w 104225"/>
                    <a:gd name="connsiteY1" fmla="*/ 8186 h 69484"/>
                    <a:gd name="connsiteX2" fmla="*/ 85670 w 104225"/>
                    <a:gd name="connsiteY2" fmla="*/ 62 h 69484"/>
                    <a:gd name="connsiteX3" fmla="*/ 0 w 104225"/>
                    <a:gd name="connsiteY3" fmla="*/ 3755 h 69484"/>
                    <a:gd name="connsiteX4" fmla="*/ 0 w 104225"/>
                    <a:gd name="connsiteY4" fmla="*/ 69484 h 69484"/>
                    <a:gd name="connsiteX5" fmla="*/ 81239 w 104225"/>
                    <a:gd name="connsiteY5" fmla="*/ 69115 h 69484"/>
                    <a:gd name="connsiteX6" fmla="*/ 100441 w 104225"/>
                    <a:gd name="connsiteY6" fmla="*/ 64314 h 69484"/>
                    <a:gd name="connsiteX7" fmla="*/ 102656 w 104225"/>
                    <a:gd name="connsiteY7" fmla="*/ 34773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25" h="69484">
                      <a:moveTo>
                        <a:pt x="102656" y="34773"/>
                      </a:moveTo>
                      <a:cubicBezTo>
                        <a:pt x="99702" y="26280"/>
                        <a:pt x="97117" y="17417"/>
                        <a:pt x="96010" y="8186"/>
                      </a:cubicBezTo>
                      <a:cubicBezTo>
                        <a:pt x="95271" y="800"/>
                        <a:pt x="91578" y="-307"/>
                        <a:pt x="85670" y="62"/>
                      </a:cubicBezTo>
                      <a:cubicBezTo>
                        <a:pt x="77915" y="1170"/>
                        <a:pt x="41727" y="2278"/>
                        <a:pt x="0" y="3755"/>
                      </a:cubicBezTo>
                      <a:lnTo>
                        <a:pt x="0" y="69484"/>
                      </a:lnTo>
                      <a:cubicBezTo>
                        <a:pt x="33603" y="69484"/>
                        <a:pt x="61298" y="69115"/>
                        <a:pt x="81239" y="69115"/>
                      </a:cubicBezTo>
                      <a:cubicBezTo>
                        <a:pt x="84932" y="69115"/>
                        <a:pt x="99702" y="68376"/>
                        <a:pt x="100441" y="64314"/>
                      </a:cubicBezTo>
                      <a:cubicBezTo>
                        <a:pt x="102656" y="54713"/>
                        <a:pt x="106349" y="45112"/>
                        <a:pt x="102656" y="34773"/>
                      </a:cubicBez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Freeform: Shape 100">
                <a:extLst>
                  <a:ext uri="{FF2B5EF4-FFF2-40B4-BE49-F238E27FC236}">
                    <a16:creationId xmlns:a16="http://schemas.microsoft.com/office/drawing/2014/main" id="{09E221FF-C6DA-42F3-8B9F-EE0F22A3AE6C}"/>
                  </a:ext>
                </a:extLst>
              </p:cNvPr>
              <p:cNvSpPr/>
              <p:nvPr/>
            </p:nvSpPr>
            <p:spPr>
              <a:xfrm>
                <a:off x="6100752" y="4521469"/>
                <a:ext cx="110780" cy="89362"/>
              </a:xfrm>
              <a:custGeom>
                <a:avLst/>
                <a:gdLst>
                  <a:gd name="connsiteX0" fmla="*/ 101179 w 110780"/>
                  <a:gd name="connsiteY0" fmla="*/ 0 h 89362"/>
                  <a:gd name="connsiteX1" fmla="*/ 9601 w 110780"/>
                  <a:gd name="connsiteY1" fmla="*/ 0 h 89362"/>
                  <a:gd name="connsiteX2" fmla="*/ 0 w 110780"/>
                  <a:gd name="connsiteY2" fmla="*/ 9601 h 89362"/>
                  <a:gd name="connsiteX3" fmla="*/ 0 w 110780"/>
                  <a:gd name="connsiteY3" fmla="*/ 79762 h 89362"/>
                  <a:gd name="connsiteX4" fmla="*/ 9601 w 110780"/>
                  <a:gd name="connsiteY4" fmla="*/ 89363 h 89362"/>
                  <a:gd name="connsiteX5" fmla="*/ 101179 w 110780"/>
                  <a:gd name="connsiteY5" fmla="*/ 89363 h 89362"/>
                  <a:gd name="connsiteX6" fmla="*/ 110780 w 110780"/>
                  <a:gd name="connsiteY6" fmla="*/ 79762 h 89362"/>
                  <a:gd name="connsiteX7" fmla="*/ 110780 w 110780"/>
                  <a:gd name="connsiteY7" fmla="*/ 9601 h 89362"/>
                  <a:gd name="connsiteX8" fmla="*/ 101179 w 110780"/>
                  <a:gd name="connsiteY8" fmla="*/ 0 h 89362"/>
                  <a:gd name="connsiteX9" fmla="*/ 101549 w 110780"/>
                  <a:gd name="connsiteY9" fmla="*/ 67576 h 89362"/>
                  <a:gd name="connsiteX10" fmla="*/ 91948 w 110780"/>
                  <a:gd name="connsiteY10" fmla="*/ 77177 h 89362"/>
                  <a:gd name="connsiteX11" fmla="*/ 18833 w 110780"/>
                  <a:gd name="connsiteY11" fmla="*/ 77177 h 89362"/>
                  <a:gd name="connsiteX12" fmla="*/ 9232 w 110780"/>
                  <a:gd name="connsiteY12" fmla="*/ 67576 h 89362"/>
                  <a:gd name="connsiteX13" fmla="*/ 9232 w 110780"/>
                  <a:gd name="connsiteY13" fmla="*/ 21787 h 89362"/>
                  <a:gd name="connsiteX14" fmla="*/ 18833 w 110780"/>
                  <a:gd name="connsiteY14" fmla="*/ 12186 h 89362"/>
                  <a:gd name="connsiteX15" fmla="*/ 91948 w 110780"/>
                  <a:gd name="connsiteY15" fmla="*/ 12186 h 89362"/>
                  <a:gd name="connsiteX16" fmla="*/ 101549 w 110780"/>
                  <a:gd name="connsiteY16" fmla="*/ 21787 h 89362"/>
                  <a:gd name="connsiteX17" fmla="*/ 101549 w 110780"/>
                  <a:gd name="connsiteY17" fmla="*/ 67576 h 8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780" h="89362">
                    <a:moveTo>
                      <a:pt x="101179" y="0"/>
                    </a:moveTo>
                    <a:lnTo>
                      <a:pt x="9601" y="0"/>
                    </a:lnTo>
                    <a:cubicBezTo>
                      <a:pt x="4431" y="0"/>
                      <a:pt x="0" y="4431"/>
                      <a:pt x="0" y="9601"/>
                    </a:cubicBezTo>
                    <a:lnTo>
                      <a:pt x="0" y="79762"/>
                    </a:lnTo>
                    <a:cubicBezTo>
                      <a:pt x="0" y="84932"/>
                      <a:pt x="4431" y="89363"/>
                      <a:pt x="9601" y="89363"/>
                    </a:cubicBezTo>
                    <a:lnTo>
                      <a:pt x="101179" y="89363"/>
                    </a:lnTo>
                    <a:cubicBezTo>
                      <a:pt x="106349" y="89363"/>
                      <a:pt x="110780" y="84932"/>
                      <a:pt x="110780" y="79762"/>
                    </a:cubicBezTo>
                    <a:lnTo>
                      <a:pt x="110780" y="9601"/>
                    </a:lnTo>
                    <a:cubicBezTo>
                      <a:pt x="110780" y="4431"/>
                      <a:pt x="106718" y="0"/>
                      <a:pt x="101179" y="0"/>
                    </a:cubicBezTo>
                    <a:close/>
                    <a:moveTo>
                      <a:pt x="101549" y="67576"/>
                    </a:moveTo>
                    <a:cubicBezTo>
                      <a:pt x="101549" y="72746"/>
                      <a:pt x="97117" y="77177"/>
                      <a:pt x="91948" y="77177"/>
                    </a:cubicBezTo>
                    <a:lnTo>
                      <a:pt x="18833" y="77177"/>
                    </a:lnTo>
                    <a:cubicBezTo>
                      <a:pt x="13663" y="77177"/>
                      <a:pt x="9232" y="72746"/>
                      <a:pt x="9232" y="67576"/>
                    </a:cubicBezTo>
                    <a:lnTo>
                      <a:pt x="9232" y="21787"/>
                    </a:lnTo>
                    <a:cubicBezTo>
                      <a:pt x="9232" y="16617"/>
                      <a:pt x="13663" y="12186"/>
                      <a:pt x="18833" y="12186"/>
                    </a:cubicBezTo>
                    <a:lnTo>
                      <a:pt x="91948" y="12186"/>
                    </a:lnTo>
                    <a:cubicBezTo>
                      <a:pt x="97117" y="12186"/>
                      <a:pt x="101549" y="16617"/>
                      <a:pt x="101549" y="21787"/>
                    </a:cubicBezTo>
                    <a:lnTo>
                      <a:pt x="101549" y="67576"/>
                    </a:lnTo>
                    <a:close/>
                  </a:path>
                </a:pathLst>
              </a:custGeom>
              <a:solidFill>
                <a:srgbClr val="979DA3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01">
                <a:extLst>
                  <a:ext uri="{FF2B5EF4-FFF2-40B4-BE49-F238E27FC236}">
                    <a16:creationId xmlns:a16="http://schemas.microsoft.com/office/drawing/2014/main" id="{8BB15968-EF8D-474F-BC8C-3F6C551EB426}"/>
                  </a:ext>
                </a:extLst>
              </p:cNvPr>
              <p:cNvSpPr/>
              <p:nvPr/>
            </p:nvSpPr>
            <p:spPr>
              <a:xfrm>
                <a:off x="5589641" y="4999062"/>
                <a:ext cx="1040918" cy="1422672"/>
              </a:xfrm>
              <a:custGeom>
                <a:avLst/>
                <a:gdLst>
                  <a:gd name="connsiteX0" fmla="*/ 21831 w 1040918"/>
                  <a:gd name="connsiteY0" fmla="*/ 1397178 h 1422672"/>
                  <a:gd name="connsiteX1" fmla="*/ 12230 w 1040918"/>
                  <a:gd name="connsiteY1" fmla="*/ 1357297 h 1422672"/>
                  <a:gd name="connsiteX2" fmla="*/ 1891 w 1040918"/>
                  <a:gd name="connsiteY2" fmla="*/ 1249471 h 1422672"/>
                  <a:gd name="connsiteX3" fmla="*/ 8168 w 1040918"/>
                  <a:gd name="connsiteY3" fmla="*/ 1202574 h 1422672"/>
                  <a:gd name="connsiteX4" fmla="*/ 30324 w 1040918"/>
                  <a:gd name="connsiteY4" fmla="*/ 1136106 h 1422672"/>
                  <a:gd name="connsiteX5" fmla="*/ 96054 w 1040918"/>
                  <a:gd name="connsiteY5" fmla="*/ 992092 h 1422672"/>
                  <a:gd name="connsiteX6" fmla="*/ 156614 w 1040918"/>
                  <a:gd name="connsiteY6" fmla="*/ 860633 h 1422672"/>
                  <a:gd name="connsiteX7" fmla="*/ 193171 w 1040918"/>
                  <a:gd name="connsiteY7" fmla="*/ 767947 h 1422672"/>
                  <a:gd name="connsiteX8" fmla="*/ 226774 w 1040918"/>
                  <a:gd name="connsiteY8" fmla="*/ 675630 h 1422672"/>
                  <a:gd name="connsiteX9" fmla="*/ 257424 w 1040918"/>
                  <a:gd name="connsiteY9" fmla="*/ 589960 h 1422672"/>
                  <a:gd name="connsiteX10" fmla="*/ 296935 w 1040918"/>
                  <a:gd name="connsiteY10" fmla="*/ 483241 h 1422672"/>
                  <a:gd name="connsiteX11" fmla="*/ 344571 w 1040918"/>
                  <a:gd name="connsiteY11" fmla="*/ 373569 h 1422672"/>
                  <a:gd name="connsiteX12" fmla="*/ 386667 w 1040918"/>
                  <a:gd name="connsiteY12" fmla="*/ 289007 h 1422672"/>
                  <a:gd name="connsiteX13" fmla="*/ 440580 w 1040918"/>
                  <a:gd name="connsiteY13" fmla="*/ 188197 h 1422672"/>
                  <a:gd name="connsiteX14" fmla="*/ 490062 w 1040918"/>
                  <a:gd name="connsiteY14" fmla="*/ 105481 h 1422672"/>
                  <a:gd name="connsiteX15" fmla="*/ 524035 w 1040918"/>
                  <a:gd name="connsiteY15" fmla="*/ 48244 h 1422672"/>
                  <a:gd name="connsiteX16" fmla="*/ 554315 w 1040918"/>
                  <a:gd name="connsiteY16" fmla="*/ 2824 h 1422672"/>
                  <a:gd name="connsiteX17" fmla="*/ 562438 w 1040918"/>
                  <a:gd name="connsiteY17" fmla="*/ 3563 h 1422672"/>
                  <a:gd name="connsiteX18" fmla="*/ 641462 w 1040918"/>
                  <a:gd name="connsiteY18" fmla="*/ 95510 h 1422672"/>
                  <a:gd name="connsiteX19" fmla="*/ 719377 w 1040918"/>
                  <a:gd name="connsiteY19" fmla="*/ 184504 h 1422672"/>
                  <a:gd name="connsiteX20" fmla="*/ 768490 w 1040918"/>
                  <a:gd name="connsiteY20" fmla="*/ 241371 h 1422672"/>
                  <a:gd name="connsiteX21" fmla="*/ 783999 w 1040918"/>
                  <a:gd name="connsiteY21" fmla="*/ 277559 h 1422672"/>
                  <a:gd name="connsiteX22" fmla="*/ 807632 w 1040918"/>
                  <a:gd name="connsiteY22" fmla="*/ 345874 h 1422672"/>
                  <a:gd name="connsiteX23" fmla="*/ 839389 w 1040918"/>
                  <a:gd name="connsiteY23" fmla="*/ 438560 h 1422672"/>
                  <a:gd name="connsiteX24" fmla="*/ 863022 w 1040918"/>
                  <a:gd name="connsiteY24" fmla="*/ 506505 h 1422672"/>
                  <a:gd name="connsiteX25" fmla="*/ 888502 w 1040918"/>
                  <a:gd name="connsiteY25" fmla="*/ 584421 h 1422672"/>
                  <a:gd name="connsiteX26" fmla="*/ 916566 w 1040918"/>
                  <a:gd name="connsiteY26" fmla="*/ 671198 h 1422672"/>
                  <a:gd name="connsiteX27" fmla="*/ 947584 w 1040918"/>
                  <a:gd name="connsiteY27" fmla="*/ 773116 h 1422672"/>
                  <a:gd name="connsiteX28" fmla="*/ 966786 w 1040918"/>
                  <a:gd name="connsiteY28" fmla="*/ 840323 h 1422672"/>
                  <a:gd name="connsiteX29" fmla="*/ 1000020 w 1040918"/>
                  <a:gd name="connsiteY29" fmla="*/ 969197 h 1422672"/>
                  <a:gd name="connsiteX30" fmla="*/ 1014791 w 1040918"/>
                  <a:gd name="connsiteY30" fmla="*/ 1040097 h 1422672"/>
                  <a:gd name="connsiteX31" fmla="*/ 1034362 w 1040918"/>
                  <a:gd name="connsiteY31" fmla="*/ 1166755 h 1422672"/>
                  <a:gd name="connsiteX32" fmla="*/ 1040640 w 1040918"/>
                  <a:gd name="connsiteY32" fmla="*/ 1291568 h 1422672"/>
                  <a:gd name="connsiteX33" fmla="*/ 1031039 w 1040918"/>
                  <a:gd name="connsiteY33" fmla="*/ 1413426 h 1422672"/>
                  <a:gd name="connsiteX34" fmla="*/ 985619 w 1040918"/>
                  <a:gd name="connsiteY34" fmla="*/ 1420442 h 1422672"/>
                  <a:gd name="connsiteX35" fmla="*/ 978603 w 1040918"/>
                  <a:gd name="connsiteY35" fmla="*/ 1392009 h 1422672"/>
                  <a:gd name="connsiteX36" fmla="*/ 978603 w 1040918"/>
                  <a:gd name="connsiteY36" fmla="*/ 1392009 h 1422672"/>
                  <a:gd name="connsiteX37" fmla="*/ 882224 w 1040918"/>
                  <a:gd name="connsiteY37" fmla="*/ 980644 h 1422672"/>
                  <a:gd name="connsiteX38" fmla="*/ 846405 w 1040918"/>
                  <a:gd name="connsiteY38" fmla="*/ 796380 h 1422672"/>
                  <a:gd name="connsiteX39" fmla="*/ 793231 w 1040918"/>
                  <a:gd name="connsiteY39" fmla="*/ 500597 h 1422672"/>
                  <a:gd name="connsiteX40" fmla="*/ 756673 w 1040918"/>
                  <a:gd name="connsiteY40" fmla="*/ 411234 h 1422672"/>
                  <a:gd name="connsiteX41" fmla="*/ 705714 w 1040918"/>
                  <a:gd name="connsiteY41" fmla="*/ 305624 h 1422672"/>
                  <a:gd name="connsiteX42" fmla="*/ 638877 w 1040918"/>
                  <a:gd name="connsiteY42" fmla="*/ 164563 h 1422672"/>
                  <a:gd name="connsiteX43" fmla="*/ 603796 w 1040918"/>
                  <a:gd name="connsiteY43" fmla="*/ 94772 h 1422672"/>
                  <a:gd name="connsiteX44" fmla="*/ 584225 w 1040918"/>
                  <a:gd name="connsiteY44" fmla="*/ 54522 h 1422672"/>
                  <a:gd name="connsiteX45" fmla="*/ 539544 w 1040918"/>
                  <a:gd name="connsiteY45" fmla="*/ 137238 h 1422672"/>
                  <a:gd name="connsiteX46" fmla="*/ 489693 w 1040918"/>
                  <a:gd name="connsiteY46" fmla="*/ 230662 h 1422672"/>
                  <a:gd name="connsiteX47" fmla="*/ 424702 w 1040918"/>
                  <a:gd name="connsiteY47" fmla="*/ 352521 h 1422672"/>
                  <a:gd name="connsiteX48" fmla="*/ 327584 w 1040918"/>
                  <a:gd name="connsiteY48" fmla="*/ 534939 h 1422672"/>
                  <a:gd name="connsiteX49" fmla="*/ 285857 w 1040918"/>
                  <a:gd name="connsiteY49" fmla="*/ 620978 h 1422672"/>
                  <a:gd name="connsiteX50" fmla="*/ 242653 w 1040918"/>
                  <a:gd name="connsiteY50" fmla="*/ 792318 h 1422672"/>
                  <a:gd name="connsiteX51" fmla="*/ 145166 w 1040918"/>
                  <a:gd name="connsiteY51" fmla="*/ 1223253 h 1422672"/>
                  <a:gd name="connsiteX52" fmla="*/ 128180 w 1040918"/>
                  <a:gd name="connsiteY52" fmla="*/ 1300430 h 1422672"/>
                  <a:gd name="connsiteX53" fmla="*/ 116733 w 1040918"/>
                  <a:gd name="connsiteY53" fmla="*/ 1354343 h 1422672"/>
                  <a:gd name="connsiteX54" fmla="*/ 107132 w 1040918"/>
                  <a:gd name="connsiteY54" fmla="*/ 1396809 h 1422672"/>
                  <a:gd name="connsiteX55" fmla="*/ 93469 w 1040918"/>
                  <a:gd name="connsiteY55" fmla="*/ 1399763 h 1422672"/>
                  <a:gd name="connsiteX56" fmla="*/ 21831 w 1040918"/>
                  <a:gd name="connsiteY56" fmla="*/ 1397178 h 14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40918" h="1422672">
                    <a:moveTo>
                      <a:pt x="21831" y="1397178"/>
                    </a:moveTo>
                    <a:cubicBezTo>
                      <a:pt x="19615" y="1387946"/>
                      <a:pt x="16661" y="1373545"/>
                      <a:pt x="12230" y="1357297"/>
                    </a:cubicBezTo>
                    <a:cubicBezTo>
                      <a:pt x="783" y="1321848"/>
                      <a:pt x="-2541" y="1286029"/>
                      <a:pt x="1891" y="1249471"/>
                    </a:cubicBezTo>
                    <a:cubicBezTo>
                      <a:pt x="3737" y="1233593"/>
                      <a:pt x="4106" y="1217714"/>
                      <a:pt x="8168" y="1202574"/>
                    </a:cubicBezTo>
                    <a:cubicBezTo>
                      <a:pt x="14076" y="1180049"/>
                      <a:pt x="22200" y="1157893"/>
                      <a:pt x="30324" y="1136106"/>
                    </a:cubicBezTo>
                    <a:cubicBezTo>
                      <a:pt x="48418" y="1086255"/>
                      <a:pt x="73159" y="1039727"/>
                      <a:pt x="96054" y="992092"/>
                    </a:cubicBezTo>
                    <a:cubicBezTo>
                      <a:pt x="117102" y="948518"/>
                      <a:pt x="138150" y="904945"/>
                      <a:pt x="156614" y="860633"/>
                    </a:cubicBezTo>
                    <a:cubicBezTo>
                      <a:pt x="169169" y="829983"/>
                      <a:pt x="182462" y="799334"/>
                      <a:pt x="193171" y="767947"/>
                    </a:cubicBezTo>
                    <a:cubicBezTo>
                      <a:pt x="203880" y="736928"/>
                      <a:pt x="216435" y="706648"/>
                      <a:pt x="226774" y="675630"/>
                    </a:cubicBezTo>
                    <a:cubicBezTo>
                      <a:pt x="236375" y="646827"/>
                      <a:pt x="247453" y="618762"/>
                      <a:pt x="257424" y="589960"/>
                    </a:cubicBezTo>
                    <a:cubicBezTo>
                      <a:pt x="269979" y="554141"/>
                      <a:pt x="282903" y="518322"/>
                      <a:pt x="296935" y="483241"/>
                    </a:cubicBezTo>
                    <a:cubicBezTo>
                      <a:pt x="312075" y="446314"/>
                      <a:pt x="327584" y="409757"/>
                      <a:pt x="344571" y="373569"/>
                    </a:cubicBezTo>
                    <a:cubicBezTo>
                      <a:pt x="358234" y="345135"/>
                      <a:pt x="372266" y="317071"/>
                      <a:pt x="386667" y="289007"/>
                    </a:cubicBezTo>
                    <a:cubicBezTo>
                      <a:pt x="404392" y="255034"/>
                      <a:pt x="421378" y="221061"/>
                      <a:pt x="440580" y="188197"/>
                    </a:cubicBezTo>
                    <a:cubicBezTo>
                      <a:pt x="456828" y="160502"/>
                      <a:pt x="471599" y="132068"/>
                      <a:pt x="490062" y="105481"/>
                    </a:cubicBezTo>
                    <a:cubicBezTo>
                      <a:pt x="502617" y="87387"/>
                      <a:pt x="512218" y="67077"/>
                      <a:pt x="524035" y="48244"/>
                    </a:cubicBezTo>
                    <a:cubicBezTo>
                      <a:pt x="533636" y="32735"/>
                      <a:pt x="544344" y="17964"/>
                      <a:pt x="554315" y="2824"/>
                    </a:cubicBezTo>
                    <a:cubicBezTo>
                      <a:pt x="557638" y="-2346"/>
                      <a:pt x="560223" y="609"/>
                      <a:pt x="562438" y="3563"/>
                    </a:cubicBezTo>
                    <a:cubicBezTo>
                      <a:pt x="587179" y="35320"/>
                      <a:pt x="615244" y="64492"/>
                      <a:pt x="641462" y="95510"/>
                    </a:cubicBezTo>
                    <a:cubicBezTo>
                      <a:pt x="666941" y="125790"/>
                      <a:pt x="692790" y="155701"/>
                      <a:pt x="719377" y="184504"/>
                    </a:cubicBezTo>
                    <a:cubicBezTo>
                      <a:pt x="736363" y="202967"/>
                      <a:pt x="752611" y="221800"/>
                      <a:pt x="768490" y="241371"/>
                    </a:cubicBezTo>
                    <a:cubicBezTo>
                      <a:pt x="776614" y="251341"/>
                      <a:pt x="781045" y="265004"/>
                      <a:pt x="783999" y="277559"/>
                    </a:cubicBezTo>
                    <a:cubicBezTo>
                      <a:pt x="789538" y="301192"/>
                      <a:pt x="799877" y="322979"/>
                      <a:pt x="807632" y="345874"/>
                    </a:cubicBezTo>
                    <a:cubicBezTo>
                      <a:pt x="817602" y="376892"/>
                      <a:pt x="828680" y="407911"/>
                      <a:pt x="839389" y="438560"/>
                    </a:cubicBezTo>
                    <a:cubicBezTo>
                      <a:pt x="847144" y="461085"/>
                      <a:pt x="856745" y="483611"/>
                      <a:pt x="863022" y="506505"/>
                    </a:cubicBezTo>
                    <a:cubicBezTo>
                      <a:pt x="870408" y="532723"/>
                      <a:pt x="880008" y="558572"/>
                      <a:pt x="888502" y="584421"/>
                    </a:cubicBezTo>
                    <a:cubicBezTo>
                      <a:pt x="898103" y="613223"/>
                      <a:pt x="906596" y="642765"/>
                      <a:pt x="916566" y="671198"/>
                    </a:cubicBezTo>
                    <a:cubicBezTo>
                      <a:pt x="928382" y="704802"/>
                      <a:pt x="937614" y="738774"/>
                      <a:pt x="947584" y="773116"/>
                    </a:cubicBezTo>
                    <a:cubicBezTo>
                      <a:pt x="954231" y="795642"/>
                      <a:pt x="960509" y="817798"/>
                      <a:pt x="966786" y="840323"/>
                    </a:cubicBezTo>
                    <a:cubicBezTo>
                      <a:pt x="978603" y="883158"/>
                      <a:pt x="990789" y="925624"/>
                      <a:pt x="1000020" y="969197"/>
                    </a:cubicBezTo>
                    <a:cubicBezTo>
                      <a:pt x="1004821" y="992830"/>
                      <a:pt x="1009991" y="1016463"/>
                      <a:pt x="1014791" y="1040097"/>
                    </a:cubicBezTo>
                    <a:cubicBezTo>
                      <a:pt x="1022915" y="1082193"/>
                      <a:pt x="1028823" y="1124290"/>
                      <a:pt x="1034362" y="1166755"/>
                    </a:cubicBezTo>
                    <a:cubicBezTo>
                      <a:pt x="1039532" y="1208483"/>
                      <a:pt x="1041748" y="1249841"/>
                      <a:pt x="1040640" y="1291568"/>
                    </a:cubicBezTo>
                    <a:cubicBezTo>
                      <a:pt x="1039901" y="1328864"/>
                      <a:pt x="1026977" y="1410472"/>
                      <a:pt x="1031039" y="1413426"/>
                    </a:cubicBezTo>
                    <a:cubicBezTo>
                      <a:pt x="1016637" y="1421181"/>
                      <a:pt x="1002236" y="1425612"/>
                      <a:pt x="985619" y="1420442"/>
                    </a:cubicBezTo>
                    <a:cubicBezTo>
                      <a:pt x="986358" y="1410102"/>
                      <a:pt x="982296" y="1400871"/>
                      <a:pt x="978603" y="1392009"/>
                    </a:cubicBezTo>
                    <a:lnTo>
                      <a:pt x="978603" y="1392009"/>
                    </a:lnTo>
                    <a:cubicBezTo>
                      <a:pt x="971587" y="1366529"/>
                      <a:pt x="885917" y="1003170"/>
                      <a:pt x="882224" y="980644"/>
                    </a:cubicBezTo>
                    <a:cubicBezTo>
                      <a:pt x="875947" y="944456"/>
                      <a:pt x="850098" y="821121"/>
                      <a:pt x="846405" y="796380"/>
                    </a:cubicBezTo>
                    <a:cubicBezTo>
                      <a:pt x="831265" y="697416"/>
                      <a:pt x="806894" y="599560"/>
                      <a:pt x="793231" y="500597"/>
                    </a:cubicBezTo>
                    <a:cubicBezTo>
                      <a:pt x="788799" y="468470"/>
                      <a:pt x="770705" y="439668"/>
                      <a:pt x="756673" y="411234"/>
                    </a:cubicBezTo>
                    <a:cubicBezTo>
                      <a:pt x="739687" y="376892"/>
                      <a:pt x="717531" y="341812"/>
                      <a:pt x="705714" y="305624"/>
                    </a:cubicBezTo>
                    <a:cubicBezTo>
                      <a:pt x="685405" y="257619"/>
                      <a:pt x="662510" y="211091"/>
                      <a:pt x="638877" y="164563"/>
                    </a:cubicBezTo>
                    <a:cubicBezTo>
                      <a:pt x="627060" y="141300"/>
                      <a:pt x="615244" y="118036"/>
                      <a:pt x="603796" y="94772"/>
                    </a:cubicBezTo>
                    <a:cubicBezTo>
                      <a:pt x="601581" y="90341"/>
                      <a:pt x="581271" y="58584"/>
                      <a:pt x="584225" y="54522"/>
                    </a:cubicBezTo>
                    <a:cubicBezTo>
                      <a:pt x="566131" y="79632"/>
                      <a:pt x="553945" y="109912"/>
                      <a:pt x="539544" y="137238"/>
                    </a:cubicBezTo>
                    <a:cubicBezTo>
                      <a:pt x="522927" y="168256"/>
                      <a:pt x="506310" y="199644"/>
                      <a:pt x="489693" y="230662"/>
                    </a:cubicBezTo>
                    <a:cubicBezTo>
                      <a:pt x="467906" y="271282"/>
                      <a:pt x="446119" y="311901"/>
                      <a:pt x="424702" y="352521"/>
                    </a:cubicBezTo>
                    <a:cubicBezTo>
                      <a:pt x="392206" y="413450"/>
                      <a:pt x="360080" y="474009"/>
                      <a:pt x="327584" y="534939"/>
                    </a:cubicBezTo>
                    <a:cubicBezTo>
                      <a:pt x="312444" y="563372"/>
                      <a:pt x="296197" y="591067"/>
                      <a:pt x="285857" y="620978"/>
                    </a:cubicBezTo>
                    <a:cubicBezTo>
                      <a:pt x="266655" y="676737"/>
                      <a:pt x="255577" y="734712"/>
                      <a:pt x="242653" y="792318"/>
                    </a:cubicBezTo>
                    <a:cubicBezTo>
                      <a:pt x="210157" y="935963"/>
                      <a:pt x="177293" y="1079239"/>
                      <a:pt x="145166" y="1223253"/>
                    </a:cubicBezTo>
                    <a:cubicBezTo>
                      <a:pt x="139627" y="1249102"/>
                      <a:pt x="133719" y="1274582"/>
                      <a:pt x="128180" y="1300430"/>
                    </a:cubicBezTo>
                    <a:cubicBezTo>
                      <a:pt x="125226" y="1313355"/>
                      <a:pt x="121533" y="1332556"/>
                      <a:pt x="116733" y="1354343"/>
                    </a:cubicBezTo>
                    <a:cubicBezTo>
                      <a:pt x="113779" y="1369114"/>
                      <a:pt x="107132" y="1396809"/>
                      <a:pt x="107132" y="1396809"/>
                    </a:cubicBezTo>
                    <a:cubicBezTo>
                      <a:pt x="103808" y="1402348"/>
                      <a:pt x="98269" y="1399763"/>
                      <a:pt x="93469" y="1399763"/>
                    </a:cubicBezTo>
                    <a:cubicBezTo>
                      <a:pt x="74636" y="1400502"/>
                      <a:pt x="38079" y="1399024"/>
                      <a:pt x="21831" y="1397178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02">
                <a:extLst>
                  <a:ext uri="{FF2B5EF4-FFF2-40B4-BE49-F238E27FC236}">
                    <a16:creationId xmlns:a16="http://schemas.microsoft.com/office/drawing/2014/main" id="{C75F33CD-84DE-4A31-91EA-960FD1A5FADF}"/>
                  </a:ext>
                </a:extLst>
              </p:cNvPr>
              <p:cNvSpPr/>
              <p:nvPr/>
            </p:nvSpPr>
            <p:spPr>
              <a:xfrm>
                <a:off x="5336672" y="3995263"/>
                <a:ext cx="490059" cy="735629"/>
              </a:xfrm>
              <a:custGeom>
                <a:avLst/>
                <a:gdLst>
                  <a:gd name="connsiteX0" fmla="*/ 65 w 490059"/>
                  <a:gd name="connsiteY0" fmla="*/ 692746 h 735629"/>
                  <a:gd name="connsiteX1" fmla="*/ 35515 w 490059"/>
                  <a:gd name="connsiteY1" fmla="*/ 670590 h 735629"/>
                  <a:gd name="connsiteX2" fmla="*/ 84258 w 490059"/>
                  <a:gd name="connsiteY2" fmla="*/ 603383 h 735629"/>
                  <a:gd name="connsiteX3" fmla="*/ 137433 w 490059"/>
                  <a:gd name="connsiteY3" fmla="*/ 519190 h 735629"/>
                  <a:gd name="connsiteX4" fmla="*/ 168451 w 490059"/>
                  <a:gd name="connsiteY4" fmla="*/ 467123 h 735629"/>
                  <a:gd name="connsiteX5" fmla="*/ 208701 w 490059"/>
                  <a:gd name="connsiteY5" fmla="*/ 396224 h 735629"/>
                  <a:gd name="connsiteX6" fmla="*/ 254121 w 490059"/>
                  <a:gd name="connsiteY6" fmla="*/ 315724 h 735629"/>
                  <a:gd name="connsiteX7" fmla="*/ 305819 w 490059"/>
                  <a:gd name="connsiteY7" fmla="*/ 218237 h 735629"/>
                  <a:gd name="connsiteX8" fmla="*/ 374502 w 490059"/>
                  <a:gd name="connsiteY8" fmla="*/ 87886 h 735629"/>
                  <a:gd name="connsiteX9" fmla="*/ 428415 w 490059"/>
                  <a:gd name="connsiteY9" fmla="*/ 0 h 735629"/>
                  <a:gd name="connsiteX10" fmla="*/ 429523 w 490059"/>
                  <a:gd name="connsiteY10" fmla="*/ 369 h 735629"/>
                  <a:gd name="connsiteX11" fmla="*/ 430262 w 490059"/>
                  <a:gd name="connsiteY11" fmla="*/ 1477 h 735629"/>
                  <a:gd name="connsiteX12" fmla="*/ 440232 w 490059"/>
                  <a:gd name="connsiteY12" fmla="*/ 71638 h 735629"/>
                  <a:gd name="connsiteX13" fmla="*/ 458326 w 490059"/>
                  <a:gd name="connsiteY13" fmla="*/ 136260 h 735629"/>
                  <a:gd name="connsiteX14" fmla="*/ 486760 w 490059"/>
                  <a:gd name="connsiteY14" fmla="*/ 281751 h 735629"/>
                  <a:gd name="connsiteX15" fmla="*/ 488237 w 490059"/>
                  <a:gd name="connsiteY15" fmla="*/ 380715 h 735629"/>
                  <a:gd name="connsiteX16" fmla="*/ 472727 w 490059"/>
                  <a:gd name="connsiteY16" fmla="*/ 471924 h 735629"/>
                  <a:gd name="connsiteX17" fmla="*/ 447987 w 490059"/>
                  <a:gd name="connsiteY17" fmla="*/ 587135 h 735629"/>
                  <a:gd name="connsiteX18" fmla="*/ 427677 w 490059"/>
                  <a:gd name="connsiteY18" fmla="*/ 666897 h 735629"/>
                  <a:gd name="connsiteX19" fmla="*/ 412906 w 490059"/>
                  <a:gd name="connsiteY19" fmla="*/ 725241 h 735629"/>
                  <a:gd name="connsiteX20" fmla="*/ 393704 w 490059"/>
                  <a:gd name="connsiteY20" fmla="*/ 732257 h 735629"/>
                  <a:gd name="connsiteX21" fmla="*/ 364532 w 490059"/>
                  <a:gd name="connsiteY21" fmla="*/ 734842 h 735629"/>
                  <a:gd name="connsiteX22" fmla="*/ 350869 w 490059"/>
                  <a:gd name="connsiteY22" fmla="*/ 730042 h 735629"/>
                  <a:gd name="connsiteX23" fmla="*/ 317635 w 490059"/>
                  <a:gd name="connsiteY23" fmla="*/ 715271 h 735629"/>
                  <a:gd name="connsiteX24" fmla="*/ 264461 w 490059"/>
                  <a:gd name="connsiteY24" fmla="*/ 692007 h 735629"/>
                  <a:gd name="connsiteX25" fmla="*/ 188392 w 490059"/>
                  <a:gd name="connsiteY25" fmla="*/ 682037 h 735629"/>
                  <a:gd name="connsiteX26" fmla="*/ 19267 w 490059"/>
                  <a:gd name="connsiteY26" fmla="*/ 697177 h 735629"/>
                  <a:gd name="connsiteX27" fmla="*/ 65 w 490059"/>
                  <a:gd name="connsiteY27" fmla="*/ 692746 h 7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0059" h="735629">
                    <a:moveTo>
                      <a:pt x="65" y="692746"/>
                    </a:moveTo>
                    <a:cubicBezTo>
                      <a:pt x="18529" y="695700"/>
                      <a:pt x="26652" y="683145"/>
                      <a:pt x="35515" y="670590"/>
                    </a:cubicBezTo>
                    <a:cubicBezTo>
                      <a:pt x="51393" y="648064"/>
                      <a:pt x="69118" y="626278"/>
                      <a:pt x="84258" y="603383"/>
                    </a:cubicBezTo>
                    <a:cubicBezTo>
                      <a:pt x="102721" y="575688"/>
                      <a:pt x="119339" y="547254"/>
                      <a:pt x="137433" y="519190"/>
                    </a:cubicBezTo>
                    <a:cubicBezTo>
                      <a:pt x="148511" y="502204"/>
                      <a:pt x="157742" y="484479"/>
                      <a:pt x="168451" y="467123"/>
                    </a:cubicBezTo>
                    <a:cubicBezTo>
                      <a:pt x="182853" y="444229"/>
                      <a:pt x="195038" y="419488"/>
                      <a:pt x="208701" y="396224"/>
                    </a:cubicBezTo>
                    <a:cubicBezTo>
                      <a:pt x="224210" y="369637"/>
                      <a:pt x="240458" y="343419"/>
                      <a:pt x="254121" y="315724"/>
                    </a:cubicBezTo>
                    <a:cubicBezTo>
                      <a:pt x="270369" y="282859"/>
                      <a:pt x="290309" y="251840"/>
                      <a:pt x="305819" y="218237"/>
                    </a:cubicBezTo>
                    <a:cubicBezTo>
                      <a:pt x="315419" y="197927"/>
                      <a:pt x="362317" y="111519"/>
                      <a:pt x="374502" y="87886"/>
                    </a:cubicBezTo>
                    <a:cubicBezTo>
                      <a:pt x="385580" y="66837"/>
                      <a:pt x="423246" y="4801"/>
                      <a:pt x="428415" y="0"/>
                    </a:cubicBezTo>
                    <a:cubicBezTo>
                      <a:pt x="428415" y="0"/>
                      <a:pt x="429154" y="369"/>
                      <a:pt x="429523" y="369"/>
                    </a:cubicBezTo>
                    <a:cubicBezTo>
                      <a:pt x="429892" y="739"/>
                      <a:pt x="429892" y="1108"/>
                      <a:pt x="430262" y="1477"/>
                    </a:cubicBezTo>
                    <a:cubicBezTo>
                      <a:pt x="421399" y="26587"/>
                      <a:pt x="434693" y="48743"/>
                      <a:pt x="440232" y="71638"/>
                    </a:cubicBezTo>
                    <a:cubicBezTo>
                      <a:pt x="446509" y="93055"/>
                      <a:pt x="452048" y="114842"/>
                      <a:pt x="458326" y="136260"/>
                    </a:cubicBezTo>
                    <a:cubicBezTo>
                      <a:pt x="462388" y="152508"/>
                      <a:pt x="486390" y="276212"/>
                      <a:pt x="486760" y="281751"/>
                    </a:cubicBezTo>
                    <a:cubicBezTo>
                      <a:pt x="490452" y="314616"/>
                      <a:pt x="491191" y="347481"/>
                      <a:pt x="488237" y="380715"/>
                    </a:cubicBezTo>
                    <a:cubicBezTo>
                      <a:pt x="487867" y="384407"/>
                      <a:pt x="479005" y="461584"/>
                      <a:pt x="472727" y="471924"/>
                    </a:cubicBezTo>
                    <a:cubicBezTo>
                      <a:pt x="471620" y="473401"/>
                      <a:pt x="450941" y="574211"/>
                      <a:pt x="447987" y="587135"/>
                    </a:cubicBezTo>
                    <a:cubicBezTo>
                      <a:pt x="446879" y="591567"/>
                      <a:pt x="433216" y="644741"/>
                      <a:pt x="427677" y="666897"/>
                    </a:cubicBezTo>
                    <a:cubicBezTo>
                      <a:pt x="422876" y="686468"/>
                      <a:pt x="417707" y="706039"/>
                      <a:pt x="412906" y="725241"/>
                    </a:cubicBezTo>
                    <a:cubicBezTo>
                      <a:pt x="409952" y="736319"/>
                      <a:pt x="402567" y="728565"/>
                      <a:pt x="393704" y="732257"/>
                    </a:cubicBezTo>
                    <a:cubicBezTo>
                      <a:pt x="384473" y="737796"/>
                      <a:pt x="374502" y="734842"/>
                      <a:pt x="364532" y="734842"/>
                    </a:cubicBezTo>
                    <a:cubicBezTo>
                      <a:pt x="359732" y="733734"/>
                      <a:pt x="355300" y="732257"/>
                      <a:pt x="350869" y="730042"/>
                    </a:cubicBezTo>
                    <a:cubicBezTo>
                      <a:pt x="339791" y="725241"/>
                      <a:pt x="328713" y="720072"/>
                      <a:pt x="317635" y="715271"/>
                    </a:cubicBezTo>
                    <a:cubicBezTo>
                      <a:pt x="311727" y="712317"/>
                      <a:pt x="269261" y="695331"/>
                      <a:pt x="264461" y="692007"/>
                    </a:cubicBezTo>
                    <a:cubicBezTo>
                      <a:pt x="240089" y="679821"/>
                      <a:pt x="214610" y="677975"/>
                      <a:pt x="188392" y="682037"/>
                    </a:cubicBezTo>
                    <a:cubicBezTo>
                      <a:pt x="174359" y="684253"/>
                      <a:pt x="40685" y="696438"/>
                      <a:pt x="19267" y="697177"/>
                    </a:cubicBezTo>
                    <a:cubicBezTo>
                      <a:pt x="12251" y="697546"/>
                      <a:pt x="-1043" y="692746"/>
                      <a:pt x="65" y="692746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03">
                <a:extLst>
                  <a:ext uri="{FF2B5EF4-FFF2-40B4-BE49-F238E27FC236}">
                    <a16:creationId xmlns:a16="http://schemas.microsoft.com/office/drawing/2014/main" id="{7BDB3F9E-C85C-42EB-9470-DC975EC8FAE7}"/>
                  </a:ext>
                </a:extLst>
              </p:cNvPr>
              <p:cNvSpPr/>
              <p:nvPr/>
            </p:nvSpPr>
            <p:spPr>
              <a:xfrm>
                <a:off x="6523875" y="4626341"/>
                <a:ext cx="68630" cy="246309"/>
              </a:xfrm>
              <a:custGeom>
                <a:avLst/>
                <a:gdLst>
                  <a:gd name="connsiteX0" fmla="*/ 68372 w 68630"/>
                  <a:gd name="connsiteY0" fmla="*/ 178726 h 246309"/>
                  <a:gd name="connsiteX1" fmla="*/ 68002 w 68630"/>
                  <a:gd name="connsiteY1" fmla="*/ 183157 h 246309"/>
                  <a:gd name="connsiteX2" fmla="*/ 53601 w 68630"/>
                  <a:gd name="connsiteY2" fmla="*/ 232638 h 246309"/>
                  <a:gd name="connsiteX3" fmla="*/ 55078 w 68630"/>
                  <a:gd name="connsiteY3" fmla="*/ 246301 h 246309"/>
                  <a:gd name="connsiteX4" fmla="*/ 44369 w 68630"/>
                  <a:gd name="connsiteY4" fmla="*/ 206051 h 246309"/>
                  <a:gd name="connsiteX5" fmla="*/ 34030 w 68630"/>
                  <a:gd name="connsiteY5" fmla="*/ 139214 h 246309"/>
                  <a:gd name="connsiteX6" fmla="*/ 23321 w 68630"/>
                  <a:gd name="connsiteY6" fmla="*/ 90471 h 246309"/>
                  <a:gd name="connsiteX7" fmla="*/ 426 w 68630"/>
                  <a:gd name="connsiteY7" fmla="*/ 4801 h 246309"/>
                  <a:gd name="connsiteX8" fmla="*/ 426 w 68630"/>
                  <a:gd name="connsiteY8" fmla="*/ 0 h 246309"/>
                  <a:gd name="connsiteX9" fmla="*/ 17043 w 68630"/>
                  <a:gd name="connsiteY9" fmla="*/ 33973 h 246309"/>
                  <a:gd name="connsiteX10" fmla="*/ 34399 w 68630"/>
                  <a:gd name="connsiteY10" fmla="*/ 73853 h 246309"/>
                  <a:gd name="connsiteX11" fmla="*/ 67264 w 68630"/>
                  <a:gd name="connsiteY11" fmla="*/ 149923 h 246309"/>
                  <a:gd name="connsiteX12" fmla="*/ 66895 w 68630"/>
                  <a:gd name="connsiteY12" fmla="*/ 166170 h 246309"/>
                  <a:gd name="connsiteX13" fmla="*/ 68372 w 68630"/>
                  <a:gd name="connsiteY13" fmla="*/ 178726 h 24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630" h="246309">
                    <a:moveTo>
                      <a:pt x="68372" y="178726"/>
                    </a:moveTo>
                    <a:cubicBezTo>
                      <a:pt x="68372" y="180202"/>
                      <a:pt x="68372" y="181680"/>
                      <a:pt x="68002" y="183157"/>
                    </a:cubicBezTo>
                    <a:cubicBezTo>
                      <a:pt x="61356" y="199404"/>
                      <a:pt x="52862" y="199774"/>
                      <a:pt x="53601" y="232638"/>
                    </a:cubicBezTo>
                    <a:cubicBezTo>
                      <a:pt x="53601" y="233746"/>
                      <a:pt x="55078" y="246671"/>
                      <a:pt x="55078" y="246301"/>
                    </a:cubicBezTo>
                    <a:cubicBezTo>
                      <a:pt x="49539" y="238178"/>
                      <a:pt x="45108" y="215652"/>
                      <a:pt x="44369" y="206051"/>
                    </a:cubicBezTo>
                    <a:cubicBezTo>
                      <a:pt x="42892" y="183526"/>
                      <a:pt x="39569" y="161370"/>
                      <a:pt x="34030" y="139214"/>
                    </a:cubicBezTo>
                    <a:cubicBezTo>
                      <a:pt x="29968" y="122966"/>
                      <a:pt x="28860" y="106718"/>
                      <a:pt x="23321" y="90471"/>
                    </a:cubicBezTo>
                    <a:cubicBezTo>
                      <a:pt x="14089" y="62406"/>
                      <a:pt x="10766" y="32865"/>
                      <a:pt x="426" y="4801"/>
                    </a:cubicBezTo>
                    <a:cubicBezTo>
                      <a:pt x="57" y="3323"/>
                      <a:pt x="-312" y="1846"/>
                      <a:pt x="426" y="0"/>
                    </a:cubicBezTo>
                    <a:cubicBezTo>
                      <a:pt x="8550" y="9970"/>
                      <a:pt x="11504" y="22525"/>
                      <a:pt x="17043" y="33973"/>
                    </a:cubicBezTo>
                    <a:cubicBezTo>
                      <a:pt x="23321" y="46897"/>
                      <a:pt x="28121" y="60560"/>
                      <a:pt x="34399" y="73853"/>
                    </a:cubicBezTo>
                    <a:cubicBezTo>
                      <a:pt x="45846" y="98964"/>
                      <a:pt x="54709" y="125182"/>
                      <a:pt x="67264" y="149923"/>
                    </a:cubicBezTo>
                    <a:cubicBezTo>
                      <a:pt x="69479" y="154354"/>
                      <a:pt x="68741" y="161001"/>
                      <a:pt x="66895" y="166170"/>
                    </a:cubicBezTo>
                    <a:cubicBezTo>
                      <a:pt x="65418" y="170971"/>
                      <a:pt x="66156" y="175033"/>
                      <a:pt x="68372" y="178726"/>
                    </a:cubicBezTo>
                    <a:close/>
                  </a:path>
                </a:pathLst>
              </a:custGeom>
              <a:solidFill>
                <a:srgbClr val="2B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04">
                <a:extLst>
                  <a:ext uri="{FF2B5EF4-FFF2-40B4-BE49-F238E27FC236}">
                    <a16:creationId xmlns:a16="http://schemas.microsoft.com/office/drawing/2014/main" id="{FCE43C69-60B0-44ED-A508-67923E5CBD36}"/>
                  </a:ext>
                </a:extLst>
              </p:cNvPr>
              <p:cNvSpPr/>
              <p:nvPr/>
            </p:nvSpPr>
            <p:spPr>
              <a:xfrm>
                <a:off x="6057547" y="3423619"/>
                <a:ext cx="243347" cy="125199"/>
              </a:xfrm>
              <a:custGeom>
                <a:avLst/>
                <a:gdLst>
                  <a:gd name="connsiteX0" fmla="*/ 99702 w 243347"/>
                  <a:gd name="connsiteY0" fmla="*/ 125200 h 125199"/>
                  <a:gd name="connsiteX1" fmla="*/ 14401 w 243347"/>
                  <a:gd name="connsiteY1" fmla="*/ 92704 h 125199"/>
                  <a:gd name="connsiteX2" fmla="*/ 24741 w 243347"/>
                  <a:gd name="connsiteY2" fmla="*/ 83842 h 125199"/>
                  <a:gd name="connsiteX3" fmla="*/ 0 w 243347"/>
                  <a:gd name="connsiteY3" fmla="*/ 17004 h 125199"/>
                  <a:gd name="connsiteX4" fmla="*/ 33234 w 243347"/>
                  <a:gd name="connsiteY4" fmla="*/ 33991 h 125199"/>
                  <a:gd name="connsiteX5" fmla="*/ 57236 w 243347"/>
                  <a:gd name="connsiteY5" fmla="*/ 27344 h 125199"/>
                  <a:gd name="connsiteX6" fmla="*/ 132936 w 243347"/>
                  <a:gd name="connsiteY6" fmla="*/ 4080 h 125199"/>
                  <a:gd name="connsiteX7" fmla="*/ 172448 w 243347"/>
                  <a:gd name="connsiteY7" fmla="*/ 32514 h 125199"/>
                  <a:gd name="connsiteX8" fmla="*/ 203097 w 243347"/>
                  <a:gd name="connsiteY8" fmla="*/ 43961 h 125199"/>
                  <a:gd name="connsiteX9" fmla="*/ 243347 w 243347"/>
                  <a:gd name="connsiteY9" fmla="*/ 29559 h 125199"/>
                  <a:gd name="connsiteX10" fmla="*/ 231531 w 243347"/>
                  <a:gd name="connsiteY10" fmla="*/ 52823 h 125199"/>
                  <a:gd name="connsiteX11" fmla="*/ 216021 w 243347"/>
                  <a:gd name="connsiteY11" fmla="*/ 76826 h 125199"/>
                  <a:gd name="connsiteX12" fmla="*/ 223407 w 243347"/>
                  <a:gd name="connsiteY12" fmla="*/ 88273 h 125199"/>
                  <a:gd name="connsiteX13" fmla="*/ 99702 w 243347"/>
                  <a:gd name="connsiteY13" fmla="*/ 125200 h 12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347" h="125199">
                    <a:moveTo>
                      <a:pt x="99702" y="125200"/>
                    </a:moveTo>
                    <a:cubicBezTo>
                      <a:pt x="88255" y="121138"/>
                      <a:pt x="18463" y="94181"/>
                      <a:pt x="14401" y="92704"/>
                    </a:cubicBezTo>
                    <a:cubicBezTo>
                      <a:pt x="19202" y="87904"/>
                      <a:pt x="22895" y="86796"/>
                      <a:pt x="24741" y="83842"/>
                    </a:cubicBezTo>
                    <a:cubicBezTo>
                      <a:pt x="14401" y="62424"/>
                      <a:pt x="8493" y="40268"/>
                      <a:pt x="0" y="17004"/>
                    </a:cubicBezTo>
                    <a:cubicBezTo>
                      <a:pt x="11816" y="22913"/>
                      <a:pt x="22525" y="28452"/>
                      <a:pt x="33234" y="33991"/>
                    </a:cubicBezTo>
                    <a:cubicBezTo>
                      <a:pt x="43204" y="38791"/>
                      <a:pt x="50959" y="36945"/>
                      <a:pt x="57236" y="27344"/>
                    </a:cubicBezTo>
                    <a:cubicBezTo>
                      <a:pt x="77177" y="-1828"/>
                      <a:pt x="94532" y="-4044"/>
                      <a:pt x="132936" y="4080"/>
                    </a:cubicBezTo>
                    <a:cubicBezTo>
                      <a:pt x="150292" y="7773"/>
                      <a:pt x="162847" y="18112"/>
                      <a:pt x="172448" y="32514"/>
                    </a:cubicBezTo>
                    <a:cubicBezTo>
                      <a:pt x="181310" y="45807"/>
                      <a:pt x="187957" y="48761"/>
                      <a:pt x="203097" y="43961"/>
                    </a:cubicBezTo>
                    <a:cubicBezTo>
                      <a:pt x="216021" y="39530"/>
                      <a:pt x="229684" y="38053"/>
                      <a:pt x="243347" y="29559"/>
                    </a:cubicBezTo>
                    <a:cubicBezTo>
                      <a:pt x="241870" y="40637"/>
                      <a:pt x="236700" y="46915"/>
                      <a:pt x="231531" y="52823"/>
                    </a:cubicBezTo>
                    <a:cubicBezTo>
                      <a:pt x="224884" y="60209"/>
                      <a:pt x="221560" y="69071"/>
                      <a:pt x="216021" y="76826"/>
                    </a:cubicBezTo>
                    <a:cubicBezTo>
                      <a:pt x="210113" y="84950"/>
                      <a:pt x="221191" y="84211"/>
                      <a:pt x="223407" y="88273"/>
                    </a:cubicBezTo>
                    <a:cubicBezTo>
                      <a:pt x="210852" y="92704"/>
                      <a:pt x="123705" y="121507"/>
                      <a:pt x="99702" y="125200"/>
                    </a:cubicBezTo>
                    <a:close/>
                  </a:path>
                </a:pathLst>
              </a:custGeom>
              <a:solidFill>
                <a:srgbClr val="F8BC8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05">
                <a:extLst>
                  <a:ext uri="{FF2B5EF4-FFF2-40B4-BE49-F238E27FC236}">
                    <a16:creationId xmlns:a16="http://schemas.microsoft.com/office/drawing/2014/main" id="{9DF999FD-16CA-4E8B-8A8C-AE37B21F5838}"/>
                  </a:ext>
                </a:extLst>
              </p:cNvPr>
              <p:cNvSpPr/>
              <p:nvPr/>
            </p:nvSpPr>
            <p:spPr>
              <a:xfrm>
                <a:off x="7265790" y="3015966"/>
                <a:ext cx="147337" cy="75484"/>
              </a:xfrm>
              <a:custGeom>
                <a:avLst/>
                <a:gdLst>
                  <a:gd name="connsiteX0" fmla="*/ 147338 w 147337"/>
                  <a:gd name="connsiteY0" fmla="*/ 59083 h 75484"/>
                  <a:gd name="connsiteX1" fmla="*/ 95640 w 147337"/>
                  <a:gd name="connsiteY1" fmla="*/ 74961 h 75484"/>
                  <a:gd name="connsiteX2" fmla="*/ 45050 w 147337"/>
                  <a:gd name="connsiteY2" fmla="*/ 55390 h 75484"/>
                  <a:gd name="connsiteX3" fmla="*/ 0 w 147337"/>
                  <a:gd name="connsiteY3" fmla="*/ 0 h 75484"/>
                  <a:gd name="connsiteX4" fmla="*/ 147338 w 147337"/>
                  <a:gd name="connsiteY4" fmla="*/ 59083 h 7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37" h="75484">
                    <a:moveTo>
                      <a:pt x="147338" y="59083"/>
                    </a:moveTo>
                    <a:cubicBezTo>
                      <a:pt x="130351" y="67207"/>
                      <a:pt x="113365" y="72746"/>
                      <a:pt x="95640" y="74961"/>
                    </a:cubicBezTo>
                    <a:cubicBezTo>
                      <a:pt x="75700" y="77915"/>
                      <a:pt x="59452" y="67945"/>
                      <a:pt x="45050" y="55390"/>
                    </a:cubicBezTo>
                    <a:cubicBezTo>
                      <a:pt x="26956" y="39881"/>
                      <a:pt x="13294" y="20310"/>
                      <a:pt x="0" y="0"/>
                    </a:cubicBezTo>
                    <a:cubicBezTo>
                      <a:pt x="44681" y="31018"/>
                      <a:pt x="87516" y="66099"/>
                      <a:pt x="147338" y="59083"/>
                    </a:cubicBezTo>
                    <a:close/>
                  </a:path>
                </a:pathLst>
              </a:custGeom>
              <a:solidFill>
                <a:srgbClr val="EB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06">
                <a:extLst>
                  <a:ext uri="{FF2B5EF4-FFF2-40B4-BE49-F238E27FC236}">
                    <a16:creationId xmlns:a16="http://schemas.microsoft.com/office/drawing/2014/main" id="{E707F112-B0C1-401E-85B0-16AC7E9021C5}"/>
                  </a:ext>
                </a:extLst>
              </p:cNvPr>
              <p:cNvSpPr/>
              <p:nvPr/>
            </p:nvSpPr>
            <p:spPr>
              <a:xfrm>
                <a:off x="5185338" y="2895954"/>
                <a:ext cx="132197" cy="57564"/>
              </a:xfrm>
              <a:custGeom>
                <a:avLst/>
                <a:gdLst>
                  <a:gd name="connsiteX0" fmla="*/ 0 w 132197"/>
                  <a:gd name="connsiteY0" fmla="*/ 0 h 57564"/>
                  <a:gd name="connsiteX1" fmla="*/ 33603 w 132197"/>
                  <a:gd name="connsiteY1" fmla="*/ 22525 h 57564"/>
                  <a:gd name="connsiteX2" fmla="*/ 88993 w 132197"/>
                  <a:gd name="connsiteY2" fmla="*/ 21787 h 57564"/>
                  <a:gd name="connsiteX3" fmla="*/ 132198 w 132197"/>
                  <a:gd name="connsiteY3" fmla="*/ 6278 h 57564"/>
                  <a:gd name="connsiteX4" fmla="*/ 94532 w 132197"/>
                  <a:gd name="connsiteY4" fmla="*/ 29911 h 57564"/>
                  <a:gd name="connsiteX5" fmla="*/ 52805 w 132197"/>
                  <a:gd name="connsiteY5" fmla="*/ 55390 h 57564"/>
                  <a:gd name="connsiteX6" fmla="*/ 40250 w 132197"/>
                  <a:gd name="connsiteY6" fmla="*/ 52805 h 57564"/>
                  <a:gd name="connsiteX7" fmla="*/ 0 w 132197"/>
                  <a:gd name="connsiteY7" fmla="*/ 0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97" h="57564">
                    <a:moveTo>
                      <a:pt x="0" y="0"/>
                    </a:moveTo>
                    <a:cubicBezTo>
                      <a:pt x="11447" y="7385"/>
                      <a:pt x="21048" y="16617"/>
                      <a:pt x="33603" y="22525"/>
                    </a:cubicBezTo>
                    <a:cubicBezTo>
                      <a:pt x="52805" y="31388"/>
                      <a:pt x="70899" y="26957"/>
                      <a:pt x="88993" y="21787"/>
                    </a:cubicBezTo>
                    <a:cubicBezTo>
                      <a:pt x="103764" y="17725"/>
                      <a:pt x="117427" y="10709"/>
                      <a:pt x="132198" y="6278"/>
                    </a:cubicBezTo>
                    <a:cubicBezTo>
                      <a:pt x="119643" y="14032"/>
                      <a:pt x="107088" y="22156"/>
                      <a:pt x="94532" y="29911"/>
                    </a:cubicBezTo>
                    <a:cubicBezTo>
                      <a:pt x="80870" y="38404"/>
                      <a:pt x="66468" y="46528"/>
                      <a:pt x="52805" y="55390"/>
                    </a:cubicBezTo>
                    <a:cubicBezTo>
                      <a:pt x="46897" y="59083"/>
                      <a:pt x="43943" y="57975"/>
                      <a:pt x="40250" y="52805"/>
                    </a:cubicBezTo>
                    <a:cubicBezTo>
                      <a:pt x="26957" y="34711"/>
                      <a:pt x="13294" y="17356"/>
                      <a:pt x="0" y="0"/>
                    </a:cubicBezTo>
                    <a:close/>
                  </a:path>
                </a:pathLst>
              </a:custGeom>
              <a:solidFill>
                <a:srgbClr val="EC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5662DD12-A4FE-4430-B2EA-21FFAB180E80}"/>
              </a:ext>
            </a:extLst>
          </p:cNvPr>
          <p:cNvGrpSpPr/>
          <p:nvPr/>
        </p:nvGrpSpPr>
        <p:grpSpPr>
          <a:xfrm>
            <a:off x="6733740" y="3016644"/>
            <a:ext cx="5211620" cy="3269742"/>
            <a:chOff x="-39754" y="702897"/>
            <a:chExt cx="9462050" cy="5936439"/>
          </a:xfrm>
        </p:grpSpPr>
        <p:grpSp>
          <p:nvGrpSpPr>
            <p:cNvPr id="105" name="Group 1">
              <a:extLst>
                <a:ext uri="{FF2B5EF4-FFF2-40B4-BE49-F238E27FC236}">
                  <a16:creationId xmlns:a16="http://schemas.microsoft.com/office/drawing/2014/main" id="{E0675A94-E474-4C1F-8B78-156D007BF14C}"/>
                </a:ext>
              </a:extLst>
            </p:cNvPr>
            <p:cNvGrpSpPr/>
            <p:nvPr/>
          </p:nvGrpSpPr>
          <p:grpSpPr>
            <a:xfrm>
              <a:off x="1501348" y="3070168"/>
              <a:ext cx="3028217" cy="3026664"/>
              <a:chOff x="4574848" y="1897856"/>
              <a:chExt cx="3028217" cy="3026664"/>
            </a:xfrm>
          </p:grpSpPr>
          <p:sp>
            <p:nvSpPr>
              <p:cNvPr id="106" name="Freeform: Shape 2">
                <a:extLst>
                  <a:ext uri="{FF2B5EF4-FFF2-40B4-BE49-F238E27FC236}">
                    <a16:creationId xmlns:a16="http://schemas.microsoft.com/office/drawing/2014/main" id="{E260954F-218D-4208-8F5F-C396B9D33D0F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3">
                <a:extLst>
                  <a:ext uri="{FF2B5EF4-FFF2-40B4-BE49-F238E27FC236}">
                    <a16:creationId xmlns:a16="http://schemas.microsoft.com/office/drawing/2014/main" id="{892E314D-C9AD-4B1D-97D0-A1B5460FEA9E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8" name="Freeform: Shape 4">
              <a:extLst>
                <a:ext uri="{FF2B5EF4-FFF2-40B4-BE49-F238E27FC236}">
                  <a16:creationId xmlns:a16="http://schemas.microsoft.com/office/drawing/2014/main" id="{27BDD992-8036-4DF8-ADC4-76CC2773F010}"/>
                </a:ext>
              </a:extLst>
            </p:cNvPr>
            <p:cNvSpPr/>
            <p:nvPr/>
          </p:nvSpPr>
          <p:spPr>
            <a:xfrm>
              <a:off x="861541" y="1226939"/>
              <a:ext cx="7464636" cy="4535221"/>
            </a:xfrm>
            <a:custGeom>
              <a:avLst/>
              <a:gdLst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515226"/>
                <a:gd name="connsiteY0" fmla="*/ 4453346 h 4502109"/>
                <a:gd name="connsiteX1" fmla="*/ 1456566 w 7515226"/>
                <a:gd name="connsiteY1" fmla="*/ 3247633 h 4502109"/>
                <a:gd name="connsiteX2" fmla="*/ 2152481 w 7515226"/>
                <a:gd name="connsiteY2" fmla="*/ 4501899 h 4502109"/>
                <a:gd name="connsiteX3" fmla="*/ 3002145 w 7515226"/>
                <a:gd name="connsiteY3" fmla="*/ 2754019 h 4502109"/>
                <a:gd name="connsiteX4" fmla="*/ 3625232 w 7515226"/>
                <a:gd name="connsiteY4" fmla="*/ 3935456 h 4502109"/>
                <a:gd name="connsiteX5" fmla="*/ 4474895 w 7515226"/>
                <a:gd name="connsiteY5" fmla="*/ 1564490 h 4502109"/>
                <a:gd name="connsiteX6" fmla="*/ 5081798 w 7515226"/>
                <a:gd name="connsiteY6" fmla="*/ 2292773 h 4502109"/>
                <a:gd name="connsiteX7" fmla="*/ 5648241 w 7515226"/>
                <a:gd name="connsiteY7" fmla="*/ 779562 h 4502109"/>
                <a:gd name="connsiteX8" fmla="*/ 6271327 w 7515226"/>
                <a:gd name="connsiteY8" fmla="*/ 1532122 h 4502109"/>
                <a:gd name="connsiteX9" fmla="*/ 7515226 w 7515226"/>
                <a:gd name="connsiteY9" fmla="*/ 0 h 4502109"/>
                <a:gd name="connsiteX0" fmla="*/ 0 w 7515226"/>
                <a:gd name="connsiteY0" fmla="*/ 4453346 h 4502109"/>
                <a:gd name="connsiteX1" fmla="*/ 1456566 w 7515226"/>
                <a:gd name="connsiteY1" fmla="*/ 3247633 h 4502109"/>
                <a:gd name="connsiteX2" fmla="*/ 2152481 w 7515226"/>
                <a:gd name="connsiteY2" fmla="*/ 4501899 h 4502109"/>
                <a:gd name="connsiteX3" fmla="*/ 3002145 w 7515226"/>
                <a:gd name="connsiteY3" fmla="*/ 2754019 h 4502109"/>
                <a:gd name="connsiteX4" fmla="*/ 3625232 w 7515226"/>
                <a:gd name="connsiteY4" fmla="*/ 3935456 h 4502109"/>
                <a:gd name="connsiteX5" fmla="*/ 4474895 w 7515226"/>
                <a:gd name="connsiteY5" fmla="*/ 1564490 h 4502109"/>
                <a:gd name="connsiteX6" fmla="*/ 5081798 w 7515226"/>
                <a:gd name="connsiteY6" fmla="*/ 2292773 h 4502109"/>
                <a:gd name="connsiteX7" fmla="*/ 5648241 w 7515226"/>
                <a:gd name="connsiteY7" fmla="*/ 779562 h 4502109"/>
                <a:gd name="connsiteX8" fmla="*/ 6271327 w 7515226"/>
                <a:gd name="connsiteY8" fmla="*/ 1532122 h 4502109"/>
                <a:gd name="connsiteX9" fmla="*/ 7515226 w 7515226"/>
                <a:gd name="connsiteY9" fmla="*/ 0 h 4502109"/>
                <a:gd name="connsiteX0" fmla="*/ 0 w 7608896"/>
                <a:gd name="connsiteY0" fmla="*/ 4566268 h 4615031"/>
                <a:gd name="connsiteX1" fmla="*/ 1456566 w 7608896"/>
                <a:gd name="connsiteY1" fmla="*/ 3360555 h 4615031"/>
                <a:gd name="connsiteX2" fmla="*/ 2152481 w 7608896"/>
                <a:gd name="connsiteY2" fmla="*/ 4614821 h 4615031"/>
                <a:gd name="connsiteX3" fmla="*/ 3002145 w 7608896"/>
                <a:gd name="connsiteY3" fmla="*/ 2866941 h 4615031"/>
                <a:gd name="connsiteX4" fmla="*/ 3625232 w 7608896"/>
                <a:gd name="connsiteY4" fmla="*/ 4048378 h 4615031"/>
                <a:gd name="connsiteX5" fmla="*/ 4474895 w 7608896"/>
                <a:gd name="connsiteY5" fmla="*/ 1677412 h 4615031"/>
                <a:gd name="connsiteX6" fmla="*/ 5081798 w 7608896"/>
                <a:gd name="connsiteY6" fmla="*/ 2405695 h 4615031"/>
                <a:gd name="connsiteX7" fmla="*/ 5648241 w 7608896"/>
                <a:gd name="connsiteY7" fmla="*/ 892484 h 4615031"/>
                <a:gd name="connsiteX8" fmla="*/ 6271327 w 7608896"/>
                <a:gd name="connsiteY8" fmla="*/ 1645044 h 4615031"/>
                <a:gd name="connsiteX9" fmla="*/ 7515226 w 7608896"/>
                <a:gd name="connsiteY9" fmla="*/ 112922 h 4615031"/>
                <a:gd name="connsiteX10" fmla="*/ 7520505 w 7608896"/>
                <a:gd name="connsiteY10" fmla="*/ 114905 h 4615031"/>
                <a:gd name="connsiteX0" fmla="*/ 0 w 10085844"/>
                <a:gd name="connsiteY0" fmla="*/ 4788909 h 4837672"/>
                <a:gd name="connsiteX1" fmla="*/ 1456566 w 10085844"/>
                <a:gd name="connsiteY1" fmla="*/ 3583196 h 4837672"/>
                <a:gd name="connsiteX2" fmla="*/ 2152481 w 10085844"/>
                <a:gd name="connsiteY2" fmla="*/ 4837462 h 4837672"/>
                <a:gd name="connsiteX3" fmla="*/ 3002145 w 10085844"/>
                <a:gd name="connsiteY3" fmla="*/ 3089582 h 4837672"/>
                <a:gd name="connsiteX4" fmla="*/ 3625232 w 10085844"/>
                <a:gd name="connsiteY4" fmla="*/ 4271019 h 4837672"/>
                <a:gd name="connsiteX5" fmla="*/ 4474895 w 10085844"/>
                <a:gd name="connsiteY5" fmla="*/ 1900053 h 4837672"/>
                <a:gd name="connsiteX6" fmla="*/ 5081798 w 10085844"/>
                <a:gd name="connsiteY6" fmla="*/ 2628336 h 4837672"/>
                <a:gd name="connsiteX7" fmla="*/ 5648241 w 10085844"/>
                <a:gd name="connsiteY7" fmla="*/ 1115125 h 4837672"/>
                <a:gd name="connsiteX8" fmla="*/ 6271327 w 10085844"/>
                <a:gd name="connsiteY8" fmla="*/ 1867685 h 4837672"/>
                <a:gd name="connsiteX9" fmla="*/ 7515226 w 10085844"/>
                <a:gd name="connsiteY9" fmla="*/ 335563 h 4837672"/>
                <a:gd name="connsiteX10" fmla="*/ 10085844 w 10085844"/>
                <a:gd name="connsiteY10" fmla="*/ 2 h 4837672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271327 w 10085844"/>
                <a:gd name="connsiteY8" fmla="*/ 1867684 h 4837671"/>
                <a:gd name="connsiteX9" fmla="*/ 7650244 w 10085844"/>
                <a:gd name="connsiteY9" fmla="*/ 416573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650244 w 10085844"/>
                <a:gd name="connsiteY9" fmla="*/ 416573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652918"/>
                <a:gd name="connsiteY0" fmla="*/ 4368042 h 4416805"/>
                <a:gd name="connsiteX1" fmla="*/ 1456566 w 10652918"/>
                <a:gd name="connsiteY1" fmla="*/ 3162329 h 4416805"/>
                <a:gd name="connsiteX2" fmla="*/ 2152481 w 10652918"/>
                <a:gd name="connsiteY2" fmla="*/ 4416595 h 4416805"/>
                <a:gd name="connsiteX3" fmla="*/ 3002145 w 10652918"/>
                <a:gd name="connsiteY3" fmla="*/ 2668715 h 4416805"/>
                <a:gd name="connsiteX4" fmla="*/ 3625232 w 10652918"/>
                <a:gd name="connsiteY4" fmla="*/ 3850152 h 4416805"/>
                <a:gd name="connsiteX5" fmla="*/ 4474895 w 10652918"/>
                <a:gd name="connsiteY5" fmla="*/ 1479186 h 4416805"/>
                <a:gd name="connsiteX6" fmla="*/ 5081798 w 10652918"/>
                <a:gd name="connsiteY6" fmla="*/ 2207469 h 4416805"/>
                <a:gd name="connsiteX7" fmla="*/ 5648241 w 10652918"/>
                <a:gd name="connsiteY7" fmla="*/ 694258 h 4416805"/>
                <a:gd name="connsiteX8" fmla="*/ 6392843 w 10652918"/>
                <a:gd name="connsiteY8" fmla="*/ 1460320 h 4416805"/>
                <a:gd name="connsiteX9" fmla="*/ 7947284 w 10652918"/>
                <a:gd name="connsiteY9" fmla="*/ 9208 h 4416805"/>
                <a:gd name="connsiteX10" fmla="*/ 10652918 w 10652918"/>
                <a:gd name="connsiteY10" fmla="*/ 146209 h 4416805"/>
                <a:gd name="connsiteX0" fmla="*/ 0 w 11314504"/>
                <a:gd name="connsiteY0" fmla="*/ 4559378 h 4608141"/>
                <a:gd name="connsiteX1" fmla="*/ 1456566 w 11314504"/>
                <a:gd name="connsiteY1" fmla="*/ 3353665 h 4608141"/>
                <a:gd name="connsiteX2" fmla="*/ 2152481 w 11314504"/>
                <a:gd name="connsiteY2" fmla="*/ 4607931 h 4608141"/>
                <a:gd name="connsiteX3" fmla="*/ 3002145 w 11314504"/>
                <a:gd name="connsiteY3" fmla="*/ 2860051 h 4608141"/>
                <a:gd name="connsiteX4" fmla="*/ 3625232 w 11314504"/>
                <a:gd name="connsiteY4" fmla="*/ 4041488 h 4608141"/>
                <a:gd name="connsiteX5" fmla="*/ 4474895 w 11314504"/>
                <a:gd name="connsiteY5" fmla="*/ 1670522 h 4608141"/>
                <a:gd name="connsiteX6" fmla="*/ 5081798 w 11314504"/>
                <a:gd name="connsiteY6" fmla="*/ 2398805 h 4608141"/>
                <a:gd name="connsiteX7" fmla="*/ 5648241 w 11314504"/>
                <a:gd name="connsiteY7" fmla="*/ 885594 h 4608141"/>
                <a:gd name="connsiteX8" fmla="*/ 6392843 w 11314504"/>
                <a:gd name="connsiteY8" fmla="*/ 1651656 h 4608141"/>
                <a:gd name="connsiteX9" fmla="*/ 7947284 w 11314504"/>
                <a:gd name="connsiteY9" fmla="*/ 200544 h 4608141"/>
                <a:gd name="connsiteX10" fmla="*/ 11314504 w 11314504"/>
                <a:gd name="connsiteY10" fmla="*/ 0 h 4608141"/>
                <a:gd name="connsiteX0" fmla="*/ 0 w 11409016"/>
                <a:gd name="connsiteY0" fmla="*/ 4399227 h 4447990"/>
                <a:gd name="connsiteX1" fmla="*/ 1456566 w 11409016"/>
                <a:gd name="connsiteY1" fmla="*/ 3193514 h 4447990"/>
                <a:gd name="connsiteX2" fmla="*/ 2152481 w 11409016"/>
                <a:gd name="connsiteY2" fmla="*/ 4447780 h 4447990"/>
                <a:gd name="connsiteX3" fmla="*/ 3002145 w 11409016"/>
                <a:gd name="connsiteY3" fmla="*/ 2699900 h 4447990"/>
                <a:gd name="connsiteX4" fmla="*/ 3625232 w 11409016"/>
                <a:gd name="connsiteY4" fmla="*/ 3881337 h 4447990"/>
                <a:gd name="connsiteX5" fmla="*/ 4474895 w 11409016"/>
                <a:gd name="connsiteY5" fmla="*/ 1510371 h 4447990"/>
                <a:gd name="connsiteX6" fmla="*/ 5081798 w 11409016"/>
                <a:gd name="connsiteY6" fmla="*/ 2238654 h 4447990"/>
                <a:gd name="connsiteX7" fmla="*/ 5648241 w 11409016"/>
                <a:gd name="connsiteY7" fmla="*/ 725443 h 4447990"/>
                <a:gd name="connsiteX8" fmla="*/ 6392843 w 11409016"/>
                <a:gd name="connsiteY8" fmla="*/ 1491505 h 4447990"/>
                <a:gd name="connsiteX9" fmla="*/ 7947284 w 11409016"/>
                <a:gd name="connsiteY9" fmla="*/ 40393 h 4447990"/>
                <a:gd name="connsiteX10" fmla="*/ 11409016 w 11409016"/>
                <a:gd name="connsiteY10" fmla="*/ 1871 h 4447990"/>
                <a:gd name="connsiteX0" fmla="*/ 0 w 11048122"/>
                <a:gd name="connsiteY0" fmla="*/ 4365166 h 4413929"/>
                <a:gd name="connsiteX1" fmla="*/ 1456566 w 11048122"/>
                <a:gd name="connsiteY1" fmla="*/ 3159453 h 4413929"/>
                <a:gd name="connsiteX2" fmla="*/ 2152481 w 11048122"/>
                <a:gd name="connsiteY2" fmla="*/ 4413719 h 4413929"/>
                <a:gd name="connsiteX3" fmla="*/ 3002145 w 11048122"/>
                <a:gd name="connsiteY3" fmla="*/ 2665839 h 4413929"/>
                <a:gd name="connsiteX4" fmla="*/ 3625232 w 11048122"/>
                <a:gd name="connsiteY4" fmla="*/ 3847276 h 4413929"/>
                <a:gd name="connsiteX5" fmla="*/ 4474895 w 11048122"/>
                <a:gd name="connsiteY5" fmla="*/ 1476310 h 4413929"/>
                <a:gd name="connsiteX6" fmla="*/ 5081798 w 11048122"/>
                <a:gd name="connsiteY6" fmla="*/ 2204593 h 4413929"/>
                <a:gd name="connsiteX7" fmla="*/ 5648241 w 11048122"/>
                <a:gd name="connsiteY7" fmla="*/ 691382 h 4413929"/>
                <a:gd name="connsiteX8" fmla="*/ 6392843 w 11048122"/>
                <a:gd name="connsiteY8" fmla="*/ 1457444 h 4413929"/>
                <a:gd name="connsiteX9" fmla="*/ 7947284 w 11048122"/>
                <a:gd name="connsiteY9" fmla="*/ 6332 h 4413929"/>
                <a:gd name="connsiteX10" fmla="*/ 11048122 w 11048122"/>
                <a:gd name="connsiteY10" fmla="*/ 245422 h 4413929"/>
                <a:gd name="connsiteX0" fmla="*/ 0 w 11048122"/>
                <a:gd name="connsiteY0" fmla="*/ 4365166 h 4413929"/>
                <a:gd name="connsiteX1" fmla="*/ 1456566 w 11048122"/>
                <a:gd name="connsiteY1" fmla="*/ 3159453 h 4413929"/>
                <a:gd name="connsiteX2" fmla="*/ 2152481 w 11048122"/>
                <a:gd name="connsiteY2" fmla="*/ 4413719 h 4413929"/>
                <a:gd name="connsiteX3" fmla="*/ 3002145 w 11048122"/>
                <a:gd name="connsiteY3" fmla="*/ 2665839 h 4413929"/>
                <a:gd name="connsiteX4" fmla="*/ 3625232 w 11048122"/>
                <a:gd name="connsiteY4" fmla="*/ 3847276 h 4413929"/>
                <a:gd name="connsiteX5" fmla="*/ 4474895 w 11048122"/>
                <a:gd name="connsiteY5" fmla="*/ 1476310 h 4413929"/>
                <a:gd name="connsiteX6" fmla="*/ 5081798 w 11048122"/>
                <a:gd name="connsiteY6" fmla="*/ 2204593 h 4413929"/>
                <a:gd name="connsiteX7" fmla="*/ 5648241 w 11048122"/>
                <a:gd name="connsiteY7" fmla="*/ 691382 h 4413929"/>
                <a:gd name="connsiteX8" fmla="*/ 6392843 w 11048122"/>
                <a:gd name="connsiteY8" fmla="*/ 1457444 h 4413929"/>
                <a:gd name="connsiteX9" fmla="*/ 7947284 w 11048122"/>
                <a:gd name="connsiteY9" fmla="*/ 6332 h 4413929"/>
                <a:gd name="connsiteX10" fmla="*/ 11048122 w 11048122"/>
                <a:gd name="connsiteY10" fmla="*/ 245422 h 4413929"/>
                <a:gd name="connsiteX0" fmla="*/ 0 w 11171063"/>
                <a:gd name="connsiteY0" fmla="*/ 4365573 h 4414336"/>
                <a:gd name="connsiteX1" fmla="*/ 1456566 w 11171063"/>
                <a:gd name="connsiteY1" fmla="*/ 3159860 h 4414336"/>
                <a:gd name="connsiteX2" fmla="*/ 2152481 w 11171063"/>
                <a:gd name="connsiteY2" fmla="*/ 4414126 h 4414336"/>
                <a:gd name="connsiteX3" fmla="*/ 3002145 w 11171063"/>
                <a:gd name="connsiteY3" fmla="*/ 2666246 h 4414336"/>
                <a:gd name="connsiteX4" fmla="*/ 3625232 w 11171063"/>
                <a:gd name="connsiteY4" fmla="*/ 3847683 h 4414336"/>
                <a:gd name="connsiteX5" fmla="*/ 4474895 w 11171063"/>
                <a:gd name="connsiteY5" fmla="*/ 1476717 h 4414336"/>
                <a:gd name="connsiteX6" fmla="*/ 5081798 w 11171063"/>
                <a:gd name="connsiteY6" fmla="*/ 2205000 h 4414336"/>
                <a:gd name="connsiteX7" fmla="*/ 5648241 w 11171063"/>
                <a:gd name="connsiteY7" fmla="*/ 691789 h 4414336"/>
                <a:gd name="connsiteX8" fmla="*/ 6392843 w 11171063"/>
                <a:gd name="connsiteY8" fmla="*/ 1457851 h 4414336"/>
                <a:gd name="connsiteX9" fmla="*/ 7947284 w 11171063"/>
                <a:gd name="connsiteY9" fmla="*/ 6739 h 4414336"/>
                <a:gd name="connsiteX10" fmla="*/ 11171063 w 11171063"/>
                <a:gd name="connsiteY10" fmla="*/ 225999 h 4414336"/>
                <a:gd name="connsiteX0" fmla="*/ 0 w 10980700"/>
                <a:gd name="connsiteY0" fmla="*/ 4365662 h 4414425"/>
                <a:gd name="connsiteX1" fmla="*/ 1456566 w 10980700"/>
                <a:gd name="connsiteY1" fmla="*/ 3159949 h 4414425"/>
                <a:gd name="connsiteX2" fmla="*/ 2152481 w 10980700"/>
                <a:gd name="connsiteY2" fmla="*/ 4414215 h 4414425"/>
                <a:gd name="connsiteX3" fmla="*/ 3002145 w 10980700"/>
                <a:gd name="connsiteY3" fmla="*/ 2666335 h 4414425"/>
                <a:gd name="connsiteX4" fmla="*/ 3625232 w 10980700"/>
                <a:gd name="connsiteY4" fmla="*/ 3847772 h 4414425"/>
                <a:gd name="connsiteX5" fmla="*/ 4474895 w 10980700"/>
                <a:gd name="connsiteY5" fmla="*/ 1476806 h 4414425"/>
                <a:gd name="connsiteX6" fmla="*/ 5081798 w 10980700"/>
                <a:gd name="connsiteY6" fmla="*/ 2205089 h 4414425"/>
                <a:gd name="connsiteX7" fmla="*/ 5648241 w 10980700"/>
                <a:gd name="connsiteY7" fmla="*/ 691878 h 4414425"/>
                <a:gd name="connsiteX8" fmla="*/ 6392843 w 10980700"/>
                <a:gd name="connsiteY8" fmla="*/ 1457940 h 4414425"/>
                <a:gd name="connsiteX9" fmla="*/ 7947284 w 10980700"/>
                <a:gd name="connsiteY9" fmla="*/ 6828 h 4414425"/>
                <a:gd name="connsiteX10" fmla="*/ 10980700 w 10980700"/>
                <a:gd name="connsiteY10" fmla="*/ 222123 h 4414425"/>
                <a:gd name="connsiteX0" fmla="*/ 0 w 10980700"/>
                <a:gd name="connsiteY0" fmla="*/ 4365663 h 4414426"/>
                <a:gd name="connsiteX1" fmla="*/ 1456566 w 10980700"/>
                <a:gd name="connsiteY1" fmla="*/ 3159950 h 4414426"/>
                <a:gd name="connsiteX2" fmla="*/ 2152481 w 10980700"/>
                <a:gd name="connsiteY2" fmla="*/ 4414216 h 4414426"/>
                <a:gd name="connsiteX3" fmla="*/ 3002145 w 10980700"/>
                <a:gd name="connsiteY3" fmla="*/ 2666336 h 4414426"/>
                <a:gd name="connsiteX4" fmla="*/ 3625232 w 10980700"/>
                <a:gd name="connsiteY4" fmla="*/ 3847773 h 4414426"/>
                <a:gd name="connsiteX5" fmla="*/ 4474895 w 10980700"/>
                <a:gd name="connsiteY5" fmla="*/ 1476807 h 4414426"/>
                <a:gd name="connsiteX6" fmla="*/ 5081798 w 10980700"/>
                <a:gd name="connsiteY6" fmla="*/ 2205090 h 4414426"/>
                <a:gd name="connsiteX7" fmla="*/ 5648241 w 10980700"/>
                <a:gd name="connsiteY7" fmla="*/ 691879 h 4414426"/>
                <a:gd name="connsiteX8" fmla="*/ 6392843 w 10980700"/>
                <a:gd name="connsiteY8" fmla="*/ 1457941 h 4414426"/>
                <a:gd name="connsiteX9" fmla="*/ 7947284 w 10980700"/>
                <a:gd name="connsiteY9" fmla="*/ 6829 h 4414426"/>
                <a:gd name="connsiteX10" fmla="*/ 10980700 w 10980700"/>
                <a:gd name="connsiteY10" fmla="*/ 222124 h 4414426"/>
                <a:gd name="connsiteX0" fmla="*/ 0 w 11123472"/>
                <a:gd name="connsiteY0" fmla="*/ 4367331 h 4416094"/>
                <a:gd name="connsiteX1" fmla="*/ 1456566 w 11123472"/>
                <a:gd name="connsiteY1" fmla="*/ 3161618 h 4416094"/>
                <a:gd name="connsiteX2" fmla="*/ 2152481 w 11123472"/>
                <a:gd name="connsiteY2" fmla="*/ 4415884 h 4416094"/>
                <a:gd name="connsiteX3" fmla="*/ 3002145 w 11123472"/>
                <a:gd name="connsiteY3" fmla="*/ 2668004 h 4416094"/>
                <a:gd name="connsiteX4" fmla="*/ 3625232 w 11123472"/>
                <a:gd name="connsiteY4" fmla="*/ 3849441 h 4416094"/>
                <a:gd name="connsiteX5" fmla="*/ 4474895 w 11123472"/>
                <a:gd name="connsiteY5" fmla="*/ 1478475 h 4416094"/>
                <a:gd name="connsiteX6" fmla="*/ 5081798 w 11123472"/>
                <a:gd name="connsiteY6" fmla="*/ 2206758 h 4416094"/>
                <a:gd name="connsiteX7" fmla="*/ 5648241 w 11123472"/>
                <a:gd name="connsiteY7" fmla="*/ 693547 h 4416094"/>
                <a:gd name="connsiteX8" fmla="*/ 6392843 w 11123472"/>
                <a:gd name="connsiteY8" fmla="*/ 1459609 h 4416094"/>
                <a:gd name="connsiteX9" fmla="*/ 7947284 w 11123472"/>
                <a:gd name="connsiteY9" fmla="*/ 8497 h 4416094"/>
                <a:gd name="connsiteX10" fmla="*/ 11123472 w 11123472"/>
                <a:gd name="connsiteY10" fmla="*/ 164303 h 4416094"/>
                <a:gd name="connsiteX0" fmla="*/ 0 w 7947283"/>
                <a:gd name="connsiteY0" fmla="*/ 4358834 h 4407597"/>
                <a:gd name="connsiteX1" fmla="*/ 1456566 w 7947283"/>
                <a:gd name="connsiteY1" fmla="*/ 3153121 h 4407597"/>
                <a:gd name="connsiteX2" fmla="*/ 2152481 w 7947283"/>
                <a:gd name="connsiteY2" fmla="*/ 4407387 h 4407597"/>
                <a:gd name="connsiteX3" fmla="*/ 3002145 w 7947283"/>
                <a:gd name="connsiteY3" fmla="*/ 2659507 h 4407597"/>
                <a:gd name="connsiteX4" fmla="*/ 3625232 w 7947283"/>
                <a:gd name="connsiteY4" fmla="*/ 3840944 h 4407597"/>
                <a:gd name="connsiteX5" fmla="*/ 4474895 w 7947283"/>
                <a:gd name="connsiteY5" fmla="*/ 1469978 h 4407597"/>
                <a:gd name="connsiteX6" fmla="*/ 5081798 w 7947283"/>
                <a:gd name="connsiteY6" fmla="*/ 2198261 h 4407597"/>
                <a:gd name="connsiteX7" fmla="*/ 5648241 w 7947283"/>
                <a:gd name="connsiteY7" fmla="*/ 685050 h 4407597"/>
                <a:gd name="connsiteX8" fmla="*/ 6392843 w 7947283"/>
                <a:gd name="connsiteY8" fmla="*/ 1451112 h 4407597"/>
                <a:gd name="connsiteX9" fmla="*/ 7947284 w 7947283"/>
                <a:gd name="connsiteY9" fmla="*/ 0 h 4407597"/>
                <a:gd name="connsiteX0" fmla="*/ 0 w 9910390"/>
                <a:gd name="connsiteY0" fmla="*/ 4672137 h 4720900"/>
                <a:gd name="connsiteX1" fmla="*/ 1456566 w 9910390"/>
                <a:gd name="connsiteY1" fmla="*/ 3466424 h 4720900"/>
                <a:gd name="connsiteX2" fmla="*/ 2152481 w 9910390"/>
                <a:gd name="connsiteY2" fmla="*/ 4720690 h 4720900"/>
                <a:gd name="connsiteX3" fmla="*/ 3002145 w 9910390"/>
                <a:gd name="connsiteY3" fmla="*/ 2972810 h 4720900"/>
                <a:gd name="connsiteX4" fmla="*/ 3625232 w 9910390"/>
                <a:gd name="connsiteY4" fmla="*/ 4154247 h 4720900"/>
                <a:gd name="connsiteX5" fmla="*/ 4474895 w 9910390"/>
                <a:gd name="connsiteY5" fmla="*/ 1783281 h 4720900"/>
                <a:gd name="connsiteX6" fmla="*/ 5081798 w 9910390"/>
                <a:gd name="connsiteY6" fmla="*/ 2511564 h 4720900"/>
                <a:gd name="connsiteX7" fmla="*/ 5648241 w 9910390"/>
                <a:gd name="connsiteY7" fmla="*/ 998353 h 4720900"/>
                <a:gd name="connsiteX8" fmla="*/ 6392843 w 9910390"/>
                <a:gd name="connsiteY8" fmla="*/ 1764415 h 4720900"/>
                <a:gd name="connsiteX9" fmla="*/ 9910390 w 9910390"/>
                <a:gd name="connsiteY9" fmla="*/ 0 h 4720900"/>
                <a:gd name="connsiteX0" fmla="*/ 0 w 9910390"/>
                <a:gd name="connsiteY0" fmla="*/ 4672137 h 4720900"/>
                <a:gd name="connsiteX1" fmla="*/ 1456566 w 9910390"/>
                <a:gd name="connsiteY1" fmla="*/ 3466424 h 4720900"/>
                <a:gd name="connsiteX2" fmla="*/ 2152481 w 9910390"/>
                <a:gd name="connsiteY2" fmla="*/ 4720690 h 4720900"/>
                <a:gd name="connsiteX3" fmla="*/ 3002145 w 9910390"/>
                <a:gd name="connsiteY3" fmla="*/ 2972810 h 4720900"/>
                <a:gd name="connsiteX4" fmla="*/ 3625232 w 9910390"/>
                <a:gd name="connsiteY4" fmla="*/ 4154247 h 4720900"/>
                <a:gd name="connsiteX5" fmla="*/ 4474895 w 9910390"/>
                <a:gd name="connsiteY5" fmla="*/ 1783281 h 4720900"/>
                <a:gd name="connsiteX6" fmla="*/ 5081798 w 9910390"/>
                <a:gd name="connsiteY6" fmla="*/ 2511564 h 4720900"/>
                <a:gd name="connsiteX7" fmla="*/ 5648241 w 9910390"/>
                <a:gd name="connsiteY7" fmla="*/ 998353 h 4720900"/>
                <a:gd name="connsiteX8" fmla="*/ 6392843 w 9910390"/>
                <a:gd name="connsiteY8" fmla="*/ 1764415 h 4720900"/>
                <a:gd name="connsiteX9" fmla="*/ 9910390 w 9910390"/>
                <a:gd name="connsiteY9" fmla="*/ 0 h 4720900"/>
                <a:gd name="connsiteX0" fmla="*/ 0 w 9791413"/>
                <a:gd name="connsiteY0" fmla="*/ 4680069 h 4728832"/>
                <a:gd name="connsiteX1" fmla="*/ 1456566 w 9791413"/>
                <a:gd name="connsiteY1" fmla="*/ 3474356 h 4728832"/>
                <a:gd name="connsiteX2" fmla="*/ 2152481 w 9791413"/>
                <a:gd name="connsiteY2" fmla="*/ 4728622 h 4728832"/>
                <a:gd name="connsiteX3" fmla="*/ 3002145 w 9791413"/>
                <a:gd name="connsiteY3" fmla="*/ 2980742 h 4728832"/>
                <a:gd name="connsiteX4" fmla="*/ 3625232 w 9791413"/>
                <a:gd name="connsiteY4" fmla="*/ 4162179 h 4728832"/>
                <a:gd name="connsiteX5" fmla="*/ 4474895 w 9791413"/>
                <a:gd name="connsiteY5" fmla="*/ 1791213 h 4728832"/>
                <a:gd name="connsiteX6" fmla="*/ 5081798 w 9791413"/>
                <a:gd name="connsiteY6" fmla="*/ 2519496 h 4728832"/>
                <a:gd name="connsiteX7" fmla="*/ 5648241 w 9791413"/>
                <a:gd name="connsiteY7" fmla="*/ 1006285 h 4728832"/>
                <a:gd name="connsiteX8" fmla="*/ 6392843 w 9791413"/>
                <a:gd name="connsiteY8" fmla="*/ 1772347 h 4728832"/>
                <a:gd name="connsiteX9" fmla="*/ 9791413 w 9791413"/>
                <a:gd name="connsiteY9" fmla="*/ 0 h 4728832"/>
                <a:gd name="connsiteX0" fmla="*/ 0 w 9791413"/>
                <a:gd name="connsiteY0" fmla="*/ 4680069 h 4728832"/>
                <a:gd name="connsiteX1" fmla="*/ 1456566 w 9791413"/>
                <a:gd name="connsiteY1" fmla="*/ 3474356 h 4728832"/>
                <a:gd name="connsiteX2" fmla="*/ 2152481 w 9791413"/>
                <a:gd name="connsiteY2" fmla="*/ 4728622 h 4728832"/>
                <a:gd name="connsiteX3" fmla="*/ 3002145 w 9791413"/>
                <a:gd name="connsiteY3" fmla="*/ 2980742 h 4728832"/>
                <a:gd name="connsiteX4" fmla="*/ 3625232 w 9791413"/>
                <a:gd name="connsiteY4" fmla="*/ 4162179 h 4728832"/>
                <a:gd name="connsiteX5" fmla="*/ 4474895 w 9791413"/>
                <a:gd name="connsiteY5" fmla="*/ 1791213 h 4728832"/>
                <a:gd name="connsiteX6" fmla="*/ 5081798 w 9791413"/>
                <a:gd name="connsiteY6" fmla="*/ 2519496 h 4728832"/>
                <a:gd name="connsiteX7" fmla="*/ 5648241 w 9791413"/>
                <a:gd name="connsiteY7" fmla="*/ 1006285 h 4728832"/>
                <a:gd name="connsiteX8" fmla="*/ 6392843 w 9791413"/>
                <a:gd name="connsiteY8" fmla="*/ 1772347 h 4728832"/>
                <a:gd name="connsiteX9" fmla="*/ 9791413 w 9791413"/>
                <a:gd name="connsiteY9" fmla="*/ 0 h 4728832"/>
                <a:gd name="connsiteX0" fmla="*/ 0 w 9791413"/>
                <a:gd name="connsiteY0" fmla="*/ 4680069 h 4728832"/>
                <a:gd name="connsiteX1" fmla="*/ 1456566 w 9791413"/>
                <a:gd name="connsiteY1" fmla="*/ 3474356 h 4728832"/>
                <a:gd name="connsiteX2" fmla="*/ 2152481 w 9791413"/>
                <a:gd name="connsiteY2" fmla="*/ 4728622 h 4728832"/>
                <a:gd name="connsiteX3" fmla="*/ 3002145 w 9791413"/>
                <a:gd name="connsiteY3" fmla="*/ 2980742 h 4728832"/>
                <a:gd name="connsiteX4" fmla="*/ 3625232 w 9791413"/>
                <a:gd name="connsiteY4" fmla="*/ 4162179 h 4728832"/>
                <a:gd name="connsiteX5" fmla="*/ 4474895 w 9791413"/>
                <a:gd name="connsiteY5" fmla="*/ 1791213 h 4728832"/>
                <a:gd name="connsiteX6" fmla="*/ 5081798 w 9791413"/>
                <a:gd name="connsiteY6" fmla="*/ 2519496 h 4728832"/>
                <a:gd name="connsiteX7" fmla="*/ 5648241 w 9791413"/>
                <a:gd name="connsiteY7" fmla="*/ 1006285 h 4728832"/>
                <a:gd name="connsiteX8" fmla="*/ 6392843 w 9791413"/>
                <a:gd name="connsiteY8" fmla="*/ 1772347 h 4728832"/>
                <a:gd name="connsiteX9" fmla="*/ 9791413 w 9791413"/>
                <a:gd name="connsiteY9" fmla="*/ 0 h 4728832"/>
                <a:gd name="connsiteX0" fmla="*/ 115593 w 9907006"/>
                <a:gd name="connsiteY0" fmla="*/ 4680069 h 4817244"/>
                <a:gd name="connsiteX1" fmla="*/ 105750 w 9907006"/>
                <a:gd name="connsiteY1" fmla="*/ 4739396 h 4817244"/>
                <a:gd name="connsiteX2" fmla="*/ 1572159 w 9907006"/>
                <a:gd name="connsiteY2" fmla="*/ 3474356 h 4817244"/>
                <a:gd name="connsiteX3" fmla="*/ 2268074 w 9907006"/>
                <a:gd name="connsiteY3" fmla="*/ 4728622 h 4817244"/>
                <a:gd name="connsiteX4" fmla="*/ 3117738 w 9907006"/>
                <a:gd name="connsiteY4" fmla="*/ 2980742 h 4817244"/>
                <a:gd name="connsiteX5" fmla="*/ 3740825 w 9907006"/>
                <a:gd name="connsiteY5" fmla="*/ 4162179 h 4817244"/>
                <a:gd name="connsiteX6" fmla="*/ 4590488 w 9907006"/>
                <a:gd name="connsiteY6" fmla="*/ 1791213 h 4817244"/>
                <a:gd name="connsiteX7" fmla="*/ 5197391 w 9907006"/>
                <a:gd name="connsiteY7" fmla="*/ 2519496 h 4817244"/>
                <a:gd name="connsiteX8" fmla="*/ 5763834 w 9907006"/>
                <a:gd name="connsiteY8" fmla="*/ 1006285 h 4817244"/>
                <a:gd name="connsiteX9" fmla="*/ 6508436 w 9907006"/>
                <a:gd name="connsiteY9" fmla="*/ 1772347 h 4817244"/>
                <a:gd name="connsiteX10" fmla="*/ 9907006 w 9907006"/>
                <a:gd name="connsiteY10" fmla="*/ 0 h 4817244"/>
                <a:gd name="connsiteX0" fmla="*/ 1530 w 10018254"/>
                <a:gd name="connsiteY0" fmla="*/ 4143077 h 4772205"/>
                <a:gd name="connsiteX1" fmla="*/ 216998 w 10018254"/>
                <a:gd name="connsiteY1" fmla="*/ 4739396 h 4772205"/>
                <a:gd name="connsiteX2" fmla="*/ 1683407 w 10018254"/>
                <a:gd name="connsiteY2" fmla="*/ 3474356 h 4772205"/>
                <a:gd name="connsiteX3" fmla="*/ 2379322 w 10018254"/>
                <a:gd name="connsiteY3" fmla="*/ 4728622 h 4772205"/>
                <a:gd name="connsiteX4" fmla="*/ 3228986 w 10018254"/>
                <a:gd name="connsiteY4" fmla="*/ 2980742 h 4772205"/>
                <a:gd name="connsiteX5" fmla="*/ 3852073 w 10018254"/>
                <a:gd name="connsiteY5" fmla="*/ 4162179 h 4772205"/>
                <a:gd name="connsiteX6" fmla="*/ 4701736 w 10018254"/>
                <a:gd name="connsiteY6" fmla="*/ 1791213 h 4772205"/>
                <a:gd name="connsiteX7" fmla="*/ 5308639 w 10018254"/>
                <a:gd name="connsiteY7" fmla="*/ 2519496 h 4772205"/>
                <a:gd name="connsiteX8" fmla="*/ 5875082 w 10018254"/>
                <a:gd name="connsiteY8" fmla="*/ 1006285 h 4772205"/>
                <a:gd name="connsiteX9" fmla="*/ 6619684 w 10018254"/>
                <a:gd name="connsiteY9" fmla="*/ 1772347 h 4772205"/>
                <a:gd name="connsiteX10" fmla="*/ 10018254 w 10018254"/>
                <a:gd name="connsiteY10" fmla="*/ 0 h 4772205"/>
                <a:gd name="connsiteX0" fmla="*/ 210538 w 10227262"/>
                <a:gd name="connsiteY0" fmla="*/ 4143077 h 5190965"/>
                <a:gd name="connsiteX1" fmla="*/ 82675 w 10227262"/>
                <a:gd name="connsiteY1" fmla="*/ 5168559 h 5190965"/>
                <a:gd name="connsiteX2" fmla="*/ 1892415 w 10227262"/>
                <a:gd name="connsiteY2" fmla="*/ 3474356 h 5190965"/>
                <a:gd name="connsiteX3" fmla="*/ 2588330 w 10227262"/>
                <a:gd name="connsiteY3" fmla="*/ 4728622 h 5190965"/>
                <a:gd name="connsiteX4" fmla="*/ 3437994 w 10227262"/>
                <a:gd name="connsiteY4" fmla="*/ 2980742 h 5190965"/>
                <a:gd name="connsiteX5" fmla="*/ 4061081 w 10227262"/>
                <a:gd name="connsiteY5" fmla="*/ 4162179 h 5190965"/>
                <a:gd name="connsiteX6" fmla="*/ 4910744 w 10227262"/>
                <a:gd name="connsiteY6" fmla="*/ 1791213 h 5190965"/>
                <a:gd name="connsiteX7" fmla="*/ 5517647 w 10227262"/>
                <a:gd name="connsiteY7" fmla="*/ 2519496 h 5190965"/>
                <a:gd name="connsiteX8" fmla="*/ 6084090 w 10227262"/>
                <a:gd name="connsiteY8" fmla="*/ 1006285 h 5190965"/>
                <a:gd name="connsiteX9" fmla="*/ 6828692 w 10227262"/>
                <a:gd name="connsiteY9" fmla="*/ 1772347 h 5190965"/>
                <a:gd name="connsiteX10" fmla="*/ 10227262 w 10227262"/>
                <a:gd name="connsiteY10" fmla="*/ 0 h 5190965"/>
                <a:gd name="connsiteX0" fmla="*/ 260723 w 10277447"/>
                <a:gd name="connsiteY0" fmla="*/ 4143077 h 5168559"/>
                <a:gd name="connsiteX1" fmla="*/ 132860 w 10277447"/>
                <a:gd name="connsiteY1" fmla="*/ 5168559 h 5168559"/>
                <a:gd name="connsiteX2" fmla="*/ 1942600 w 10277447"/>
                <a:gd name="connsiteY2" fmla="*/ 3474356 h 5168559"/>
                <a:gd name="connsiteX3" fmla="*/ 2638515 w 10277447"/>
                <a:gd name="connsiteY3" fmla="*/ 4728622 h 5168559"/>
                <a:gd name="connsiteX4" fmla="*/ 3488179 w 10277447"/>
                <a:gd name="connsiteY4" fmla="*/ 2980742 h 5168559"/>
                <a:gd name="connsiteX5" fmla="*/ 4111266 w 10277447"/>
                <a:gd name="connsiteY5" fmla="*/ 4162179 h 5168559"/>
                <a:gd name="connsiteX6" fmla="*/ 4960929 w 10277447"/>
                <a:gd name="connsiteY6" fmla="*/ 1791213 h 5168559"/>
                <a:gd name="connsiteX7" fmla="*/ 5567832 w 10277447"/>
                <a:gd name="connsiteY7" fmla="*/ 2519496 h 5168559"/>
                <a:gd name="connsiteX8" fmla="*/ 6134275 w 10277447"/>
                <a:gd name="connsiteY8" fmla="*/ 1006285 h 5168559"/>
                <a:gd name="connsiteX9" fmla="*/ 6878877 w 10277447"/>
                <a:gd name="connsiteY9" fmla="*/ 1772347 h 5168559"/>
                <a:gd name="connsiteX10" fmla="*/ 10277447 w 10277447"/>
                <a:gd name="connsiteY10" fmla="*/ 0 h 5168559"/>
                <a:gd name="connsiteX0" fmla="*/ 260723 w 10277447"/>
                <a:gd name="connsiteY0" fmla="*/ 4143077 h 5168559"/>
                <a:gd name="connsiteX1" fmla="*/ 132860 w 10277447"/>
                <a:gd name="connsiteY1" fmla="*/ 5168559 h 5168559"/>
                <a:gd name="connsiteX2" fmla="*/ 1942600 w 10277447"/>
                <a:gd name="connsiteY2" fmla="*/ 3474356 h 5168559"/>
                <a:gd name="connsiteX3" fmla="*/ 2638515 w 10277447"/>
                <a:gd name="connsiteY3" fmla="*/ 4728622 h 5168559"/>
                <a:gd name="connsiteX4" fmla="*/ 3488179 w 10277447"/>
                <a:gd name="connsiteY4" fmla="*/ 2980742 h 5168559"/>
                <a:gd name="connsiteX5" fmla="*/ 4111266 w 10277447"/>
                <a:gd name="connsiteY5" fmla="*/ 4162179 h 5168559"/>
                <a:gd name="connsiteX6" fmla="*/ 4960929 w 10277447"/>
                <a:gd name="connsiteY6" fmla="*/ 1791213 h 5168559"/>
                <a:gd name="connsiteX7" fmla="*/ 5567832 w 10277447"/>
                <a:gd name="connsiteY7" fmla="*/ 2519496 h 5168559"/>
                <a:gd name="connsiteX8" fmla="*/ 6134275 w 10277447"/>
                <a:gd name="connsiteY8" fmla="*/ 1006285 h 5168559"/>
                <a:gd name="connsiteX9" fmla="*/ 6878877 w 10277447"/>
                <a:gd name="connsiteY9" fmla="*/ 1772347 h 5168559"/>
                <a:gd name="connsiteX10" fmla="*/ 10277447 w 10277447"/>
                <a:gd name="connsiteY10" fmla="*/ 0 h 5168559"/>
                <a:gd name="connsiteX0" fmla="*/ 1088827 w 10204307"/>
                <a:gd name="connsiteY0" fmla="*/ 3228771 h 5168559"/>
                <a:gd name="connsiteX1" fmla="*/ 59720 w 10204307"/>
                <a:gd name="connsiteY1" fmla="*/ 5168559 h 5168559"/>
                <a:gd name="connsiteX2" fmla="*/ 1869460 w 10204307"/>
                <a:gd name="connsiteY2" fmla="*/ 3474356 h 5168559"/>
                <a:gd name="connsiteX3" fmla="*/ 2565375 w 10204307"/>
                <a:gd name="connsiteY3" fmla="*/ 4728622 h 5168559"/>
                <a:gd name="connsiteX4" fmla="*/ 3415039 w 10204307"/>
                <a:gd name="connsiteY4" fmla="*/ 2980742 h 5168559"/>
                <a:gd name="connsiteX5" fmla="*/ 4038126 w 10204307"/>
                <a:gd name="connsiteY5" fmla="*/ 4162179 h 5168559"/>
                <a:gd name="connsiteX6" fmla="*/ 4887789 w 10204307"/>
                <a:gd name="connsiteY6" fmla="*/ 1791213 h 5168559"/>
                <a:gd name="connsiteX7" fmla="*/ 5494692 w 10204307"/>
                <a:gd name="connsiteY7" fmla="*/ 2519496 h 5168559"/>
                <a:gd name="connsiteX8" fmla="*/ 6061135 w 10204307"/>
                <a:gd name="connsiteY8" fmla="*/ 1006285 h 5168559"/>
                <a:gd name="connsiteX9" fmla="*/ 6805737 w 10204307"/>
                <a:gd name="connsiteY9" fmla="*/ 1772347 h 5168559"/>
                <a:gd name="connsiteX10" fmla="*/ 10204307 w 10204307"/>
                <a:gd name="connsiteY10" fmla="*/ 0 h 5168559"/>
                <a:gd name="connsiteX0" fmla="*/ 938428 w 10210645"/>
                <a:gd name="connsiteY0" fmla="*/ 3359386 h 5168559"/>
                <a:gd name="connsiteX1" fmla="*/ 66058 w 10210645"/>
                <a:gd name="connsiteY1" fmla="*/ 5168559 h 5168559"/>
                <a:gd name="connsiteX2" fmla="*/ 1875798 w 10210645"/>
                <a:gd name="connsiteY2" fmla="*/ 3474356 h 5168559"/>
                <a:gd name="connsiteX3" fmla="*/ 2571713 w 10210645"/>
                <a:gd name="connsiteY3" fmla="*/ 4728622 h 5168559"/>
                <a:gd name="connsiteX4" fmla="*/ 3421377 w 10210645"/>
                <a:gd name="connsiteY4" fmla="*/ 2980742 h 5168559"/>
                <a:gd name="connsiteX5" fmla="*/ 4044464 w 10210645"/>
                <a:gd name="connsiteY5" fmla="*/ 4162179 h 5168559"/>
                <a:gd name="connsiteX6" fmla="*/ 4894127 w 10210645"/>
                <a:gd name="connsiteY6" fmla="*/ 1791213 h 5168559"/>
                <a:gd name="connsiteX7" fmla="*/ 5501030 w 10210645"/>
                <a:gd name="connsiteY7" fmla="*/ 2519496 h 5168559"/>
                <a:gd name="connsiteX8" fmla="*/ 6067473 w 10210645"/>
                <a:gd name="connsiteY8" fmla="*/ 1006285 h 5168559"/>
                <a:gd name="connsiteX9" fmla="*/ 6812075 w 10210645"/>
                <a:gd name="connsiteY9" fmla="*/ 1772347 h 5168559"/>
                <a:gd name="connsiteX10" fmla="*/ 10210645 w 10210645"/>
                <a:gd name="connsiteY10" fmla="*/ 0 h 5168559"/>
                <a:gd name="connsiteX0" fmla="*/ 789529 w 10218485"/>
                <a:gd name="connsiteY0" fmla="*/ 3777354 h 5168559"/>
                <a:gd name="connsiteX1" fmla="*/ 73898 w 10218485"/>
                <a:gd name="connsiteY1" fmla="*/ 5168559 h 5168559"/>
                <a:gd name="connsiteX2" fmla="*/ 1883638 w 10218485"/>
                <a:gd name="connsiteY2" fmla="*/ 3474356 h 5168559"/>
                <a:gd name="connsiteX3" fmla="*/ 2579553 w 10218485"/>
                <a:gd name="connsiteY3" fmla="*/ 4728622 h 5168559"/>
                <a:gd name="connsiteX4" fmla="*/ 3429217 w 10218485"/>
                <a:gd name="connsiteY4" fmla="*/ 2980742 h 5168559"/>
                <a:gd name="connsiteX5" fmla="*/ 4052304 w 10218485"/>
                <a:gd name="connsiteY5" fmla="*/ 4162179 h 5168559"/>
                <a:gd name="connsiteX6" fmla="*/ 4901967 w 10218485"/>
                <a:gd name="connsiteY6" fmla="*/ 1791213 h 5168559"/>
                <a:gd name="connsiteX7" fmla="*/ 5508870 w 10218485"/>
                <a:gd name="connsiteY7" fmla="*/ 2519496 h 5168559"/>
                <a:gd name="connsiteX8" fmla="*/ 6075313 w 10218485"/>
                <a:gd name="connsiteY8" fmla="*/ 1006285 h 5168559"/>
                <a:gd name="connsiteX9" fmla="*/ 6819915 w 10218485"/>
                <a:gd name="connsiteY9" fmla="*/ 1772347 h 5168559"/>
                <a:gd name="connsiteX10" fmla="*/ 10218485 w 10218485"/>
                <a:gd name="connsiteY10" fmla="*/ 0 h 5168559"/>
                <a:gd name="connsiteX0" fmla="*/ 1051109 w 10480065"/>
                <a:gd name="connsiteY0" fmla="*/ 3777354 h 5064067"/>
                <a:gd name="connsiteX1" fmla="*/ 61187 w 10480065"/>
                <a:gd name="connsiteY1" fmla="*/ 5064067 h 5064067"/>
                <a:gd name="connsiteX2" fmla="*/ 2145218 w 10480065"/>
                <a:gd name="connsiteY2" fmla="*/ 3474356 h 5064067"/>
                <a:gd name="connsiteX3" fmla="*/ 2841133 w 10480065"/>
                <a:gd name="connsiteY3" fmla="*/ 4728622 h 5064067"/>
                <a:gd name="connsiteX4" fmla="*/ 3690797 w 10480065"/>
                <a:gd name="connsiteY4" fmla="*/ 2980742 h 5064067"/>
                <a:gd name="connsiteX5" fmla="*/ 4313884 w 10480065"/>
                <a:gd name="connsiteY5" fmla="*/ 4162179 h 5064067"/>
                <a:gd name="connsiteX6" fmla="*/ 5163547 w 10480065"/>
                <a:gd name="connsiteY6" fmla="*/ 1791213 h 5064067"/>
                <a:gd name="connsiteX7" fmla="*/ 5770450 w 10480065"/>
                <a:gd name="connsiteY7" fmla="*/ 2519496 h 5064067"/>
                <a:gd name="connsiteX8" fmla="*/ 6336893 w 10480065"/>
                <a:gd name="connsiteY8" fmla="*/ 1006285 h 5064067"/>
                <a:gd name="connsiteX9" fmla="*/ 7081495 w 10480065"/>
                <a:gd name="connsiteY9" fmla="*/ 1772347 h 5064067"/>
                <a:gd name="connsiteX10" fmla="*/ 10480065 w 10480065"/>
                <a:gd name="connsiteY10" fmla="*/ 0 h 5064067"/>
                <a:gd name="connsiteX0" fmla="*/ 1253002 w 10472973"/>
                <a:gd name="connsiteY0" fmla="*/ 5292489 h 5292778"/>
                <a:gd name="connsiteX1" fmla="*/ 54095 w 10472973"/>
                <a:gd name="connsiteY1" fmla="*/ 5064067 h 5292778"/>
                <a:gd name="connsiteX2" fmla="*/ 2138126 w 10472973"/>
                <a:gd name="connsiteY2" fmla="*/ 3474356 h 5292778"/>
                <a:gd name="connsiteX3" fmla="*/ 2834041 w 10472973"/>
                <a:gd name="connsiteY3" fmla="*/ 4728622 h 5292778"/>
                <a:gd name="connsiteX4" fmla="*/ 3683705 w 10472973"/>
                <a:gd name="connsiteY4" fmla="*/ 2980742 h 5292778"/>
                <a:gd name="connsiteX5" fmla="*/ 4306792 w 10472973"/>
                <a:gd name="connsiteY5" fmla="*/ 4162179 h 5292778"/>
                <a:gd name="connsiteX6" fmla="*/ 5156455 w 10472973"/>
                <a:gd name="connsiteY6" fmla="*/ 1791213 h 5292778"/>
                <a:gd name="connsiteX7" fmla="*/ 5763358 w 10472973"/>
                <a:gd name="connsiteY7" fmla="*/ 2519496 h 5292778"/>
                <a:gd name="connsiteX8" fmla="*/ 6329801 w 10472973"/>
                <a:gd name="connsiteY8" fmla="*/ 1006285 h 5292778"/>
                <a:gd name="connsiteX9" fmla="*/ 7074403 w 10472973"/>
                <a:gd name="connsiteY9" fmla="*/ 1772347 h 5292778"/>
                <a:gd name="connsiteX10" fmla="*/ 10472973 w 10472973"/>
                <a:gd name="connsiteY10" fmla="*/ 0 h 5292778"/>
                <a:gd name="connsiteX0" fmla="*/ 1253002 w 10472973"/>
                <a:gd name="connsiteY0" fmla="*/ 5292489 h 5292778"/>
                <a:gd name="connsiteX1" fmla="*/ 54095 w 10472973"/>
                <a:gd name="connsiteY1" fmla="*/ 5064067 h 5292778"/>
                <a:gd name="connsiteX2" fmla="*/ 2138126 w 10472973"/>
                <a:gd name="connsiteY2" fmla="*/ 3474356 h 5292778"/>
                <a:gd name="connsiteX3" fmla="*/ 2834041 w 10472973"/>
                <a:gd name="connsiteY3" fmla="*/ 4728622 h 5292778"/>
                <a:gd name="connsiteX4" fmla="*/ 3683705 w 10472973"/>
                <a:gd name="connsiteY4" fmla="*/ 2980742 h 5292778"/>
                <a:gd name="connsiteX5" fmla="*/ 4306792 w 10472973"/>
                <a:gd name="connsiteY5" fmla="*/ 4162179 h 5292778"/>
                <a:gd name="connsiteX6" fmla="*/ 5156455 w 10472973"/>
                <a:gd name="connsiteY6" fmla="*/ 1791213 h 5292778"/>
                <a:gd name="connsiteX7" fmla="*/ 5763358 w 10472973"/>
                <a:gd name="connsiteY7" fmla="*/ 2519496 h 5292778"/>
                <a:gd name="connsiteX8" fmla="*/ 6329801 w 10472973"/>
                <a:gd name="connsiteY8" fmla="*/ 1006285 h 5292778"/>
                <a:gd name="connsiteX9" fmla="*/ 7074403 w 10472973"/>
                <a:gd name="connsiteY9" fmla="*/ 1772347 h 5292778"/>
                <a:gd name="connsiteX10" fmla="*/ 10472973 w 10472973"/>
                <a:gd name="connsiteY10" fmla="*/ 0 h 5292778"/>
                <a:gd name="connsiteX0" fmla="*/ 1278351 w 10498322"/>
                <a:gd name="connsiteY0" fmla="*/ 5292489 h 5294168"/>
                <a:gd name="connsiteX1" fmla="*/ 53321 w 10498322"/>
                <a:gd name="connsiteY1" fmla="*/ 5273051 h 5294168"/>
                <a:gd name="connsiteX2" fmla="*/ 2163475 w 10498322"/>
                <a:gd name="connsiteY2" fmla="*/ 3474356 h 5294168"/>
                <a:gd name="connsiteX3" fmla="*/ 2859390 w 10498322"/>
                <a:gd name="connsiteY3" fmla="*/ 4728622 h 5294168"/>
                <a:gd name="connsiteX4" fmla="*/ 3709054 w 10498322"/>
                <a:gd name="connsiteY4" fmla="*/ 2980742 h 5294168"/>
                <a:gd name="connsiteX5" fmla="*/ 4332141 w 10498322"/>
                <a:gd name="connsiteY5" fmla="*/ 4162179 h 5294168"/>
                <a:gd name="connsiteX6" fmla="*/ 5181804 w 10498322"/>
                <a:gd name="connsiteY6" fmla="*/ 1791213 h 5294168"/>
                <a:gd name="connsiteX7" fmla="*/ 5788707 w 10498322"/>
                <a:gd name="connsiteY7" fmla="*/ 2519496 h 5294168"/>
                <a:gd name="connsiteX8" fmla="*/ 6355150 w 10498322"/>
                <a:gd name="connsiteY8" fmla="*/ 1006285 h 5294168"/>
                <a:gd name="connsiteX9" fmla="*/ 7099752 w 10498322"/>
                <a:gd name="connsiteY9" fmla="*/ 1772347 h 5294168"/>
                <a:gd name="connsiteX10" fmla="*/ 10498322 w 10498322"/>
                <a:gd name="connsiteY10" fmla="*/ 0 h 5294168"/>
                <a:gd name="connsiteX0" fmla="*/ 1227036 w 10447007"/>
                <a:gd name="connsiteY0" fmla="*/ 5292489 h 5538136"/>
                <a:gd name="connsiteX1" fmla="*/ 2006 w 10447007"/>
                <a:gd name="connsiteY1" fmla="*/ 5273051 h 5538136"/>
                <a:gd name="connsiteX2" fmla="*/ 2112160 w 10447007"/>
                <a:gd name="connsiteY2" fmla="*/ 3474356 h 5538136"/>
                <a:gd name="connsiteX3" fmla="*/ 2808075 w 10447007"/>
                <a:gd name="connsiteY3" fmla="*/ 4728622 h 5538136"/>
                <a:gd name="connsiteX4" fmla="*/ 3657739 w 10447007"/>
                <a:gd name="connsiteY4" fmla="*/ 2980742 h 5538136"/>
                <a:gd name="connsiteX5" fmla="*/ 4280826 w 10447007"/>
                <a:gd name="connsiteY5" fmla="*/ 4162179 h 5538136"/>
                <a:gd name="connsiteX6" fmla="*/ 5130489 w 10447007"/>
                <a:gd name="connsiteY6" fmla="*/ 1791213 h 5538136"/>
                <a:gd name="connsiteX7" fmla="*/ 5737392 w 10447007"/>
                <a:gd name="connsiteY7" fmla="*/ 2519496 h 5538136"/>
                <a:gd name="connsiteX8" fmla="*/ 6303835 w 10447007"/>
                <a:gd name="connsiteY8" fmla="*/ 1006285 h 5538136"/>
                <a:gd name="connsiteX9" fmla="*/ 7048437 w 10447007"/>
                <a:gd name="connsiteY9" fmla="*/ 1772347 h 5538136"/>
                <a:gd name="connsiteX10" fmla="*/ 10447007 w 10447007"/>
                <a:gd name="connsiteY10" fmla="*/ 0 h 5538136"/>
                <a:gd name="connsiteX0" fmla="*/ 1122664 w 10342635"/>
                <a:gd name="connsiteY0" fmla="*/ 5292489 h 5626951"/>
                <a:gd name="connsiteX1" fmla="*/ 2125 w 10342635"/>
                <a:gd name="connsiteY1" fmla="*/ 5390604 h 5626951"/>
                <a:gd name="connsiteX2" fmla="*/ 2007788 w 10342635"/>
                <a:gd name="connsiteY2" fmla="*/ 3474356 h 5626951"/>
                <a:gd name="connsiteX3" fmla="*/ 2703703 w 10342635"/>
                <a:gd name="connsiteY3" fmla="*/ 4728622 h 5626951"/>
                <a:gd name="connsiteX4" fmla="*/ 3553367 w 10342635"/>
                <a:gd name="connsiteY4" fmla="*/ 2980742 h 5626951"/>
                <a:gd name="connsiteX5" fmla="*/ 4176454 w 10342635"/>
                <a:gd name="connsiteY5" fmla="*/ 4162179 h 5626951"/>
                <a:gd name="connsiteX6" fmla="*/ 5026117 w 10342635"/>
                <a:gd name="connsiteY6" fmla="*/ 1791213 h 5626951"/>
                <a:gd name="connsiteX7" fmla="*/ 5633020 w 10342635"/>
                <a:gd name="connsiteY7" fmla="*/ 2519496 h 5626951"/>
                <a:gd name="connsiteX8" fmla="*/ 6199463 w 10342635"/>
                <a:gd name="connsiteY8" fmla="*/ 1006285 h 5626951"/>
                <a:gd name="connsiteX9" fmla="*/ 6944065 w 10342635"/>
                <a:gd name="connsiteY9" fmla="*/ 1772347 h 5626951"/>
                <a:gd name="connsiteX10" fmla="*/ 10342635 w 10342635"/>
                <a:gd name="connsiteY10" fmla="*/ 0 h 5626951"/>
                <a:gd name="connsiteX0" fmla="*/ 1126652 w 10346623"/>
                <a:gd name="connsiteY0" fmla="*/ 5292489 h 5626951"/>
                <a:gd name="connsiteX1" fmla="*/ 6113 w 10346623"/>
                <a:gd name="connsiteY1" fmla="*/ 5390604 h 5626951"/>
                <a:gd name="connsiteX2" fmla="*/ 2011776 w 10346623"/>
                <a:gd name="connsiteY2" fmla="*/ 3474356 h 5626951"/>
                <a:gd name="connsiteX3" fmla="*/ 2707691 w 10346623"/>
                <a:gd name="connsiteY3" fmla="*/ 4728622 h 5626951"/>
                <a:gd name="connsiteX4" fmla="*/ 3557355 w 10346623"/>
                <a:gd name="connsiteY4" fmla="*/ 2980742 h 5626951"/>
                <a:gd name="connsiteX5" fmla="*/ 4180442 w 10346623"/>
                <a:gd name="connsiteY5" fmla="*/ 4162179 h 5626951"/>
                <a:gd name="connsiteX6" fmla="*/ 5030105 w 10346623"/>
                <a:gd name="connsiteY6" fmla="*/ 1791213 h 5626951"/>
                <a:gd name="connsiteX7" fmla="*/ 5637008 w 10346623"/>
                <a:gd name="connsiteY7" fmla="*/ 2519496 h 5626951"/>
                <a:gd name="connsiteX8" fmla="*/ 6203451 w 10346623"/>
                <a:gd name="connsiteY8" fmla="*/ 1006285 h 5626951"/>
                <a:gd name="connsiteX9" fmla="*/ 6948053 w 10346623"/>
                <a:gd name="connsiteY9" fmla="*/ 1772347 h 5626951"/>
                <a:gd name="connsiteX10" fmla="*/ 10346623 w 10346623"/>
                <a:gd name="connsiteY10" fmla="*/ 0 h 5626951"/>
                <a:gd name="connsiteX0" fmla="*/ 1126653 w 10346624"/>
                <a:gd name="connsiteY0" fmla="*/ 5292489 h 5603903"/>
                <a:gd name="connsiteX1" fmla="*/ 6114 w 10346624"/>
                <a:gd name="connsiteY1" fmla="*/ 5390604 h 5603903"/>
                <a:gd name="connsiteX2" fmla="*/ 2011777 w 10346624"/>
                <a:gd name="connsiteY2" fmla="*/ 3474356 h 5603903"/>
                <a:gd name="connsiteX3" fmla="*/ 2707692 w 10346624"/>
                <a:gd name="connsiteY3" fmla="*/ 4728622 h 5603903"/>
                <a:gd name="connsiteX4" fmla="*/ 3557356 w 10346624"/>
                <a:gd name="connsiteY4" fmla="*/ 2980742 h 5603903"/>
                <a:gd name="connsiteX5" fmla="*/ 4180443 w 10346624"/>
                <a:gd name="connsiteY5" fmla="*/ 4162179 h 5603903"/>
                <a:gd name="connsiteX6" fmla="*/ 5030106 w 10346624"/>
                <a:gd name="connsiteY6" fmla="*/ 1791213 h 5603903"/>
                <a:gd name="connsiteX7" fmla="*/ 5637009 w 10346624"/>
                <a:gd name="connsiteY7" fmla="*/ 2519496 h 5603903"/>
                <a:gd name="connsiteX8" fmla="*/ 6203452 w 10346624"/>
                <a:gd name="connsiteY8" fmla="*/ 1006285 h 5603903"/>
                <a:gd name="connsiteX9" fmla="*/ 6948054 w 10346624"/>
                <a:gd name="connsiteY9" fmla="*/ 1772347 h 5603903"/>
                <a:gd name="connsiteX10" fmla="*/ 10346624 w 10346624"/>
                <a:gd name="connsiteY10" fmla="*/ 0 h 5603903"/>
                <a:gd name="connsiteX0" fmla="*/ 1178899 w 10346624"/>
                <a:gd name="connsiteY0" fmla="*/ 5462289 h 5647731"/>
                <a:gd name="connsiteX1" fmla="*/ 6114 w 10346624"/>
                <a:gd name="connsiteY1" fmla="*/ 5390604 h 5647731"/>
                <a:gd name="connsiteX2" fmla="*/ 2011777 w 10346624"/>
                <a:gd name="connsiteY2" fmla="*/ 3474356 h 5647731"/>
                <a:gd name="connsiteX3" fmla="*/ 2707692 w 10346624"/>
                <a:gd name="connsiteY3" fmla="*/ 4728622 h 5647731"/>
                <a:gd name="connsiteX4" fmla="*/ 3557356 w 10346624"/>
                <a:gd name="connsiteY4" fmla="*/ 2980742 h 5647731"/>
                <a:gd name="connsiteX5" fmla="*/ 4180443 w 10346624"/>
                <a:gd name="connsiteY5" fmla="*/ 4162179 h 5647731"/>
                <a:gd name="connsiteX6" fmla="*/ 5030106 w 10346624"/>
                <a:gd name="connsiteY6" fmla="*/ 1791213 h 5647731"/>
                <a:gd name="connsiteX7" fmla="*/ 5637009 w 10346624"/>
                <a:gd name="connsiteY7" fmla="*/ 2519496 h 5647731"/>
                <a:gd name="connsiteX8" fmla="*/ 6203452 w 10346624"/>
                <a:gd name="connsiteY8" fmla="*/ 1006285 h 5647731"/>
                <a:gd name="connsiteX9" fmla="*/ 6948054 w 10346624"/>
                <a:gd name="connsiteY9" fmla="*/ 1772347 h 5647731"/>
                <a:gd name="connsiteX10" fmla="*/ 10346624 w 10346624"/>
                <a:gd name="connsiteY10" fmla="*/ 0 h 5647731"/>
                <a:gd name="connsiteX0" fmla="*/ 1178899 w 10346624"/>
                <a:gd name="connsiteY0" fmla="*/ 5462289 h 5684628"/>
                <a:gd name="connsiteX1" fmla="*/ 6114 w 10346624"/>
                <a:gd name="connsiteY1" fmla="*/ 5390604 h 5684628"/>
                <a:gd name="connsiteX2" fmla="*/ 2011777 w 10346624"/>
                <a:gd name="connsiteY2" fmla="*/ 3474356 h 5684628"/>
                <a:gd name="connsiteX3" fmla="*/ 2707692 w 10346624"/>
                <a:gd name="connsiteY3" fmla="*/ 4728622 h 5684628"/>
                <a:gd name="connsiteX4" fmla="*/ 3557356 w 10346624"/>
                <a:gd name="connsiteY4" fmla="*/ 2980742 h 5684628"/>
                <a:gd name="connsiteX5" fmla="*/ 4180443 w 10346624"/>
                <a:gd name="connsiteY5" fmla="*/ 4162179 h 5684628"/>
                <a:gd name="connsiteX6" fmla="*/ 5030106 w 10346624"/>
                <a:gd name="connsiteY6" fmla="*/ 1791213 h 5684628"/>
                <a:gd name="connsiteX7" fmla="*/ 5637009 w 10346624"/>
                <a:gd name="connsiteY7" fmla="*/ 2519496 h 5684628"/>
                <a:gd name="connsiteX8" fmla="*/ 6203452 w 10346624"/>
                <a:gd name="connsiteY8" fmla="*/ 1006285 h 5684628"/>
                <a:gd name="connsiteX9" fmla="*/ 6948054 w 10346624"/>
                <a:gd name="connsiteY9" fmla="*/ 1772347 h 5684628"/>
                <a:gd name="connsiteX10" fmla="*/ 10346624 w 10346624"/>
                <a:gd name="connsiteY10" fmla="*/ 0 h 5684628"/>
                <a:gd name="connsiteX0" fmla="*/ 1244207 w 10346624"/>
                <a:gd name="connsiteY0" fmla="*/ 5514536 h 5705666"/>
                <a:gd name="connsiteX1" fmla="*/ 6114 w 10346624"/>
                <a:gd name="connsiteY1" fmla="*/ 5390604 h 5705666"/>
                <a:gd name="connsiteX2" fmla="*/ 2011777 w 10346624"/>
                <a:gd name="connsiteY2" fmla="*/ 3474356 h 5705666"/>
                <a:gd name="connsiteX3" fmla="*/ 2707692 w 10346624"/>
                <a:gd name="connsiteY3" fmla="*/ 4728622 h 5705666"/>
                <a:gd name="connsiteX4" fmla="*/ 3557356 w 10346624"/>
                <a:gd name="connsiteY4" fmla="*/ 2980742 h 5705666"/>
                <a:gd name="connsiteX5" fmla="*/ 4180443 w 10346624"/>
                <a:gd name="connsiteY5" fmla="*/ 4162179 h 5705666"/>
                <a:gd name="connsiteX6" fmla="*/ 5030106 w 10346624"/>
                <a:gd name="connsiteY6" fmla="*/ 1791213 h 5705666"/>
                <a:gd name="connsiteX7" fmla="*/ 5637009 w 10346624"/>
                <a:gd name="connsiteY7" fmla="*/ 2519496 h 5705666"/>
                <a:gd name="connsiteX8" fmla="*/ 6203452 w 10346624"/>
                <a:gd name="connsiteY8" fmla="*/ 1006285 h 5705666"/>
                <a:gd name="connsiteX9" fmla="*/ 6948054 w 10346624"/>
                <a:gd name="connsiteY9" fmla="*/ 1772347 h 5705666"/>
                <a:gd name="connsiteX10" fmla="*/ 10346624 w 10346624"/>
                <a:gd name="connsiteY10" fmla="*/ 0 h 5705666"/>
                <a:gd name="connsiteX0" fmla="*/ 1244207 w 10346624"/>
                <a:gd name="connsiteY0" fmla="*/ 5514536 h 5680480"/>
                <a:gd name="connsiteX1" fmla="*/ 6114 w 10346624"/>
                <a:gd name="connsiteY1" fmla="*/ 5390604 h 5680480"/>
                <a:gd name="connsiteX2" fmla="*/ 2011777 w 10346624"/>
                <a:gd name="connsiteY2" fmla="*/ 3474356 h 5680480"/>
                <a:gd name="connsiteX3" fmla="*/ 2707692 w 10346624"/>
                <a:gd name="connsiteY3" fmla="*/ 4728622 h 5680480"/>
                <a:gd name="connsiteX4" fmla="*/ 3557356 w 10346624"/>
                <a:gd name="connsiteY4" fmla="*/ 2980742 h 5680480"/>
                <a:gd name="connsiteX5" fmla="*/ 4180443 w 10346624"/>
                <a:gd name="connsiteY5" fmla="*/ 4162179 h 5680480"/>
                <a:gd name="connsiteX6" fmla="*/ 5030106 w 10346624"/>
                <a:gd name="connsiteY6" fmla="*/ 1791213 h 5680480"/>
                <a:gd name="connsiteX7" fmla="*/ 5637009 w 10346624"/>
                <a:gd name="connsiteY7" fmla="*/ 2519496 h 5680480"/>
                <a:gd name="connsiteX8" fmla="*/ 6203452 w 10346624"/>
                <a:gd name="connsiteY8" fmla="*/ 1006285 h 5680480"/>
                <a:gd name="connsiteX9" fmla="*/ 6948054 w 10346624"/>
                <a:gd name="connsiteY9" fmla="*/ 1772347 h 5680480"/>
                <a:gd name="connsiteX10" fmla="*/ 10346624 w 10346624"/>
                <a:gd name="connsiteY10" fmla="*/ 0 h 5680480"/>
                <a:gd name="connsiteX0" fmla="*/ 1218172 w 10320589"/>
                <a:gd name="connsiteY0" fmla="*/ 5514536 h 5713996"/>
                <a:gd name="connsiteX1" fmla="*/ 6202 w 10320589"/>
                <a:gd name="connsiteY1" fmla="*/ 5442849 h 5713996"/>
                <a:gd name="connsiteX2" fmla="*/ 1985742 w 10320589"/>
                <a:gd name="connsiteY2" fmla="*/ 3474356 h 5713996"/>
                <a:gd name="connsiteX3" fmla="*/ 2681657 w 10320589"/>
                <a:gd name="connsiteY3" fmla="*/ 4728622 h 5713996"/>
                <a:gd name="connsiteX4" fmla="*/ 3531321 w 10320589"/>
                <a:gd name="connsiteY4" fmla="*/ 2980742 h 5713996"/>
                <a:gd name="connsiteX5" fmla="*/ 4154408 w 10320589"/>
                <a:gd name="connsiteY5" fmla="*/ 4162179 h 5713996"/>
                <a:gd name="connsiteX6" fmla="*/ 5004071 w 10320589"/>
                <a:gd name="connsiteY6" fmla="*/ 1791213 h 5713996"/>
                <a:gd name="connsiteX7" fmla="*/ 5610974 w 10320589"/>
                <a:gd name="connsiteY7" fmla="*/ 2519496 h 5713996"/>
                <a:gd name="connsiteX8" fmla="*/ 6177417 w 10320589"/>
                <a:gd name="connsiteY8" fmla="*/ 1006285 h 5713996"/>
                <a:gd name="connsiteX9" fmla="*/ 6922019 w 10320589"/>
                <a:gd name="connsiteY9" fmla="*/ 1772347 h 5713996"/>
                <a:gd name="connsiteX10" fmla="*/ 10320589 w 10320589"/>
                <a:gd name="connsiteY10" fmla="*/ 0 h 5713996"/>
                <a:gd name="connsiteX0" fmla="*/ 1229345 w 10331762"/>
                <a:gd name="connsiteY0" fmla="*/ 5514536 h 5713996"/>
                <a:gd name="connsiteX1" fmla="*/ 17375 w 10331762"/>
                <a:gd name="connsiteY1" fmla="*/ 5442849 h 5713996"/>
                <a:gd name="connsiteX2" fmla="*/ 1996915 w 10331762"/>
                <a:gd name="connsiteY2" fmla="*/ 3474356 h 5713996"/>
                <a:gd name="connsiteX3" fmla="*/ 2692830 w 10331762"/>
                <a:gd name="connsiteY3" fmla="*/ 4728622 h 5713996"/>
                <a:gd name="connsiteX4" fmla="*/ 3542494 w 10331762"/>
                <a:gd name="connsiteY4" fmla="*/ 2980742 h 5713996"/>
                <a:gd name="connsiteX5" fmla="*/ 4165581 w 10331762"/>
                <a:gd name="connsiteY5" fmla="*/ 4162179 h 5713996"/>
                <a:gd name="connsiteX6" fmla="*/ 5015244 w 10331762"/>
                <a:gd name="connsiteY6" fmla="*/ 1791213 h 5713996"/>
                <a:gd name="connsiteX7" fmla="*/ 5622147 w 10331762"/>
                <a:gd name="connsiteY7" fmla="*/ 2519496 h 5713996"/>
                <a:gd name="connsiteX8" fmla="*/ 6188590 w 10331762"/>
                <a:gd name="connsiteY8" fmla="*/ 1006285 h 5713996"/>
                <a:gd name="connsiteX9" fmla="*/ 6933192 w 10331762"/>
                <a:gd name="connsiteY9" fmla="*/ 1772347 h 5713996"/>
                <a:gd name="connsiteX10" fmla="*/ 10331762 w 10331762"/>
                <a:gd name="connsiteY10" fmla="*/ 0 h 5713996"/>
                <a:gd name="connsiteX0" fmla="*/ 1190511 w 10292928"/>
                <a:gd name="connsiteY0" fmla="*/ 5514536 h 5816280"/>
                <a:gd name="connsiteX1" fmla="*/ 17726 w 10292928"/>
                <a:gd name="connsiteY1" fmla="*/ 5586525 h 5816280"/>
                <a:gd name="connsiteX2" fmla="*/ 1958081 w 10292928"/>
                <a:gd name="connsiteY2" fmla="*/ 3474356 h 5816280"/>
                <a:gd name="connsiteX3" fmla="*/ 2653996 w 10292928"/>
                <a:gd name="connsiteY3" fmla="*/ 4728622 h 5816280"/>
                <a:gd name="connsiteX4" fmla="*/ 3503660 w 10292928"/>
                <a:gd name="connsiteY4" fmla="*/ 2980742 h 5816280"/>
                <a:gd name="connsiteX5" fmla="*/ 4126747 w 10292928"/>
                <a:gd name="connsiteY5" fmla="*/ 4162179 h 5816280"/>
                <a:gd name="connsiteX6" fmla="*/ 4976410 w 10292928"/>
                <a:gd name="connsiteY6" fmla="*/ 1791213 h 5816280"/>
                <a:gd name="connsiteX7" fmla="*/ 5583313 w 10292928"/>
                <a:gd name="connsiteY7" fmla="*/ 2519496 h 5816280"/>
                <a:gd name="connsiteX8" fmla="*/ 6149756 w 10292928"/>
                <a:gd name="connsiteY8" fmla="*/ 1006285 h 5816280"/>
                <a:gd name="connsiteX9" fmla="*/ 6894358 w 10292928"/>
                <a:gd name="connsiteY9" fmla="*/ 1772347 h 5816280"/>
                <a:gd name="connsiteX10" fmla="*/ 10292928 w 10292928"/>
                <a:gd name="connsiteY10" fmla="*/ 0 h 5816280"/>
                <a:gd name="connsiteX0" fmla="*/ 1190510 w 10292927"/>
                <a:gd name="connsiteY0" fmla="*/ 5514536 h 5816280"/>
                <a:gd name="connsiteX1" fmla="*/ 17725 w 10292927"/>
                <a:gd name="connsiteY1" fmla="*/ 5586525 h 5816280"/>
                <a:gd name="connsiteX2" fmla="*/ 1958080 w 10292927"/>
                <a:gd name="connsiteY2" fmla="*/ 3474356 h 5816280"/>
                <a:gd name="connsiteX3" fmla="*/ 2653995 w 10292927"/>
                <a:gd name="connsiteY3" fmla="*/ 4728622 h 5816280"/>
                <a:gd name="connsiteX4" fmla="*/ 3503659 w 10292927"/>
                <a:gd name="connsiteY4" fmla="*/ 2980742 h 5816280"/>
                <a:gd name="connsiteX5" fmla="*/ 4126746 w 10292927"/>
                <a:gd name="connsiteY5" fmla="*/ 4162179 h 5816280"/>
                <a:gd name="connsiteX6" fmla="*/ 4976409 w 10292927"/>
                <a:gd name="connsiteY6" fmla="*/ 1791213 h 5816280"/>
                <a:gd name="connsiteX7" fmla="*/ 5583312 w 10292927"/>
                <a:gd name="connsiteY7" fmla="*/ 2519496 h 5816280"/>
                <a:gd name="connsiteX8" fmla="*/ 6149755 w 10292927"/>
                <a:gd name="connsiteY8" fmla="*/ 1006285 h 5816280"/>
                <a:gd name="connsiteX9" fmla="*/ 6894357 w 10292927"/>
                <a:gd name="connsiteY9" fmla="*/ 1772347 h 5816280"/>
                <a:gd name="connsiteX10" fmla="*/ 10292927 w 10292927"/>
                <a:gd name="connsiteY10" fmla="*/ 0 h 5816280"/>
                <a:gd name="connsiteX0" fmla="*/ 1190510 w 9809651"/>
                <a:gd name="connsiteY0" fmla="*/ 5658213 h 5959957"/>
                <a:gd name="connsiteX1" fmla="*/ 17725 w 9809651"/>
                <a:gd name="connsiteY1" fmla="*/ 5730202 h 5959957"/>
                <a:gd name="connsiteX2" fmla="*/ 1958080 w 9809651"/>
                <a:gd name="connsiteY2" fmla="*/ 3618033 h 5959957"/>
                <a:gd name="connsiteX3" fmla="*/ 2653995 w 9809651"/>
                <a:gd name="connsiteY3" fmla="*/ 4872299 h 5959957"/>
                <a:gd name="connsiteX4" fmla="*/ 3503659 w 9809651"/>
                <a:gd name="connsiteY4" fmla="*/ 3124419 h 5959957"/>
                <a:gd name="connsiteX5" fmla="*/ 4126746 w 9809651"/>
                <a:gd name="connsiteY5" fmla="*/ 4305856 h 5959957"/>
                <a:gd name="connsiteX6" fmla="*/ 4976409 w 9809651"/>
                <a:gd name="connsiteY6" fmla="*/ 1934890 h 5959957"/>
                <a:gd name="connsiteX7" fmla="*/ 5583312 w 9809651"/>
                <a:gd name="connsiteY7" fmla="*/ 2663173 h 5959957"/>
                <a:gd name="connsiteX8" fmla="*/ 6149755 w 9809651"/>
                <a:gd name="connsiteY8" fmla="*/ 1149962 h 5959957"/>
                <a:gd name="connsiteX9" fmla="*/ 6894357 w 9809651"/>
                <a:gd name="connsiteY9" fmla="*/ 1916024 h 5959957"/>
                <a:gd name="connsiteX10" fmla="*/ 9809651 w 9809651"/>
                <a:gd name="connsiteY10" fmla="*/ 0 h 5959957"/>
                <a:gd name="connsiteX0" fmla="*/ 1190510 w 9809651"/>
                <a:gd name="connsiteY0" fmla="*/ 5658213 h 5959957"/>
                <a:gd name="connsiteX1" fmla="*/ 17725 w 9809651"/>
                <a:gd name="connsiteY1" fmla="*/ 5730202 h 5959957"/>
                <a:gd name="connsiteX2" fmla="*/ 1958080 w 9809651"/>
                <a:gd name="connsiteY2" fmla="*/ 3618033 h 5959957"/>
                <a:gd name="connsiteX3" fmla="*/ 2653995 w 9809651"/>
                <a:gd name="connsiteY3" fmla="*/ 4872299 h 5959957"/>
                <a:gd name="connsiteX4" fmla="*/ 3503659 w 9809651"/>
                <a:gd name="connsiteY4" fmla="*/ 3124419 h 5959957"/>
                <a:gd name="connsiteX5" fmla="*/ 4126746 w 9809651"/>
                <a:gd name="connsiteY5" fmla="*/ 4305856 h 5959957"/>
                <a:gd name="connsiteX6" fmla="*/ 4976409 w 9809651"/>
                <a:gd name="connsiteY6" fmla="*/ 1934890 h 5959957"/>
                <a:gd name="connsiteX7" fmla="*/ 5583312 w 9809651"/>
                <a:gd name="connsiteY7" fmla="*/ 2663173 h 5959957"/>
                <a:gd name="connsiteX8" fmla="*/ 6149755 w 9809651"/>
                <a:gd name="connsiteY8" fmla="*/ 1149962 h 5959957"/>
                <a:gd name="connsiteX9" fmla="*/ 6894357 w 9809651"/>
                <a:gd name="connsiteY9" fmla="*/ 1916024 h 5959957"/>
                <a:gd name="connsiteX10" fmla="*/ 9809651 w 9809651"/>
                <a:gd name="connsiteY10" fmla="*/ 0 h 595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09651" h="5959957">
                  <a:moveTo>
                    <a:pt x="1190510" y="5658213"/>
                  </a:moveTo>
                  <a:cubicBezTo>
                    <a:pt x="992947" y="5720347"/>
                    <a:pt x="284364" y="6257692"/>
                    <a:pt x="17725" y="5730202"/>
                  </a:cubicBezTo>
                  <a:cubicBezTo>
                    <a:pt x="-196667" y="5176589"/>
                    <a:pt x="1597693" y="3619829"/>
                    <a:pt x="1958080" y="3618033"/>
                  </a:cubicBezTo>
                  <a:cubicBezTo>
                    <a:pt x="2343801" y="3631520"/>
                    <a:pt x="2438207" y="4891180"/>
                    <a:pt x="2653995" y="4872299"/>
                  </a:cubicBezTo>
                  <a:cubicBezTo>
                    <a:pt x="2880571" y="4872299"/>
                    <a:pt x="3244714" y="3140604"/>
                    <a:pt x="3503659" y="3124419"/>
                  </a:cubicBezTo>
                  <a:cubicBezTo>
                    <a:pt x="3703263" y="3105537"/>
                    <a:pt x="3959510" y="4308553"/>
                    <a:pt x="4126746" y="4305856"/>
                  </a:cubicBezTo>
                  <a:cubicBezTo>
                    <a:pt x="4296679" y="4292369"/>
                    <a:pt x="4652728" y="1932193"/>
                    <a:pt x="4976409" y="1934890"/>
                  </a:cubicBezTo>
                  <a:cubicBezTo>
                    <a:pt x="5267723" y="1942982"/>
                    <a:pt x="5381011" y="2663173"/>
                    <a:pt x="5583312" y="2663173"/>
                  </a:cubicBezTo>
                  <a:cubicBezTo>
                    <a:pt x="5796402" y="2646989"/>
                    <a:pt x="5952849" y="1158054"/>
                    <a:pt x="6149755" y="1149962"/>
                  </a:cubicBezTo>
                  <a:cubicBezTo>
                    <a:pt x="6373634" y="1149962"/>
                    <a:pt x="6630018" y="1899840"/>
                    <a:pt x="6894357" y="1916024"/>
                  </a:cubicBezTo>
                  <a:cubicBezTo>
                    <a:pt x="7178365" y="1911577"/>
                    <a:pt x="8381735" y="563131"/>
                    <a:pt x="9809651" y="0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E04CB812-8219-4299-8CD1-626523532825}"/>
                </a:ext>
              </a:extLst>
            </p:cNvPr>
            <p:cNvGrpSpPr/>
            <p:nvPr/>
          </p:nvGrpSpPr>
          <p:grpSpPr>
            <a:xfrm>
              <a:off x="1742621" y="1859892"/>
              <a:ext cx="4266651" cy="3420091"/>
              <a:chOff x="1742621" y="1859892"/>
              <a:chExt cx="4266651" cy="3420091"/>
            </a:xfrm>
            <a:solidFill>
              <a:schemeClr val="accent5">
                <a:lumMod val="50000"/>
              </a:schemeClr>
            </a:solidFill>
          </p:grpSpPr>
          <p:grpSp>
            <p:nvGrpSpPr>
              <p:cNvPr id="110" name="Group 6">
                <a:extLst>
                  <a:ext uri="{FF2B5EF4-FFF2-40B4-BE49-F238E27FC236}">
                    <a16:creationId xmlns:a16="http://schemas.microsoft.com/office/drawing/2014/main" id="{59BDA02B-039D-43B6-A7DA-D3A58912073E}"/>
                  </a:ext>
                </a:extLst>
              </p:cNvPr>
              <p:cNvGrpSpPr/>
              <p:nvPr/>
            </p:nvGrpSpPr>
            <p:grpSpPr>
              <a:xfrm>
                <a:off x="3770227" y="3257958"/>
                <a:ext cx="188449" cy="1471350"/>
                <a:chOff x="10641180" y="438150"/>
                <a:chExt cx="247650" cy="1828800"/>
              </a:xfrm>
              <a:grpFill/>
            </p:grpSpPr>
            <p:sp>
              <p:nvSpPr>
                <p:cNvPr id="132" name="Rectangle: Rounded Corners 79">
                  <a:extLst>
                    <a:ext uri="{FF2B5EF4-FFF2-40B4-BE49-F238E27FC236}">
                      <a16:creationId xmlns:a16="http://schemas.microsoft.com/office/drawing/2014/main" id="{E841F084-60DE-437A-9ECA-D071A84CA1D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: Rounded Corners 80">
                  <a:extLst>
                    <a:ext uri="{FF2B5EF4-FFF2-40B4-BE49-F238E27FC236}">
                      <a16:creationId xmlns:a16="http://schemas.microsoft.com/office/drawing/2014/main" id="{06DF813E-1C06-4058-BDBA-CFBB59E2C8F7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7">
                <a:extLst>
                  <a:ext uri="{FF2B5EF4-FFF2-40B4-BE49-F238E27FC236}">
                    <a16:creationId xmlns:a16="http://schemas.microsoft.com/office/drawing/2014/main" id="{82DB65D2-4EF0-420D-82CE-CFCF0C818155}"/>
                  </a:ext>
                </a:extLst>
              </p:cNvPr>
              <p:cNvGrpSpPr/>
              <p:nvPr/>
            </p:nvGrpSpPr>
            <p:grpSpPr>
              <a:xfrm>
                <a:off x="1742621" y="3827639"/>
                <a:ext cx="188449" cy="1391622"/>
                <a:chOff x="10641180" y="-97372"/>
                <a:chExt cx="247650" cy="1828800"/>
              </a:xfrm>
              <a:grpFill/>
            </p:grpSpPr>
            <p:sp>
              <p:nvSpPr>
                <p:cNvPr id="130" name="Rectangle: Rounded Corners 77">
                  <a:extLst>
                    <a:ext uri="{FF2B5EF4-FFF2-40B4-BE49-F238E27FC236}">
                      <a16:creationId xmlns:a16="http://schemas.microsoft.com/office/drawing/2014/main" id="{3F357E6A-E509-4406-8B33-B1148A777DE3}"/>
                    </a:ext>
                  </a:extLst>
                </p:cNvPr>
                <p:cNvSpPr/>
                <p:nvPr/>
              </p:nvSpPr>
              <p:spPr>
                <a:xfrm>
                  <a:off x="10751289" y="-97372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: Rounded Corners 78">
                  <a:extLst>
                    <a:ext uri="{FF2B5EF4-FFF2-40B4-BE49-F238E27FC236}">
                      <a16:creationId xmlns:a16="http://schemas.microsoft.com/office/drawing/2014/main" id="{C08486F2-E536-4F51-9D6A-90E075B7F50F}"/>
                    </a:ext>
                  </a:extLst>
                </p:cNvPr>
                <p:cNvSpPr/>
                <p:nvPr/>
              </p:nvSpPr>
              <p:spPr>
                <a:xfrm>
                  <a:off x="10641180" y="509010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4">
                <a:extLst>
                  <a:ext uri="{FF2B5EF4-FFF2-40B4-BE49-F238E27FC236}">
                    <a16:creationId xmlns:a16="http://schemas.microsoft.com/office/drawing/2014/main" id="{921D424A-460D-41CC-817B-B9BFA43097CB}"/>
                  </a:ext>
                </a:extLst>
              </p:cNvPr>
              <p:cNvGrpSpPr/>
              <p:nvPr/>
            </p:nvGrpSpPr>
            <p:grpSpPr>
              <a:xfrm>
                <a:off x="4891266" y="2386830"/>
                <a:ext cx="188449" cy="1391622"/>
                <a:chOff x="10641180" y="438150"/>
                <a:chExt cx="247650" cy="1828800"/>
              </a:xfrm>
              <a:grpFill/>
            </p:grpSpPr>
            <p:sp>
              <p:nvSpPr>
                <p:cNvPr id="128" name="Rectangle: Rounded Corners 63">
                  <a:extLst>
                    <a:ext uri="{FF2B5EF4-FFF2-40B4-BE49-F238E27FC236}">
                      <a16:creationId xmlns:a16="http://schemas.microsoft.com/office/drawing/2014/main" id="{BF59F237-9973-44CB-9EBD-8AB96317B3C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: Rounded Corners 64">
                  <a:extLst>
                    <a:ext uri="{FF2B5EF4-FFF2-40B4-BE49-F238E27FC236}">
                      <a16:creationId xmlns:a16="http://schemas.microsoft.com/office/drawing/2014/main" id="{001EE6ED-E8F3-4706-B3CD-143513DADC58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5">
                <a:extLst>
                  <a:ext uri="{FF2B5EF4-FFF2-40B4-BE49-F238E27FC236}">
                    <a16:creationId xmlns:a16="http://schemas.microsoft.com/office/drawing/2014/main" id="{B016BE88-D60E-431F-900F-FA37B7912A63}"/>
                  </a:ext>
                </a:extLst>
              </p:cNvPr>
              <p:cNvGrpSpPr/>
              <p:nvPr/>
            </p:nvGrpSpPr>
            <p:grpSpPr>
              <a:xfrm>
                <a:off x="2422833" y="3888361"/>
                <a:ext cx="188449" cy="1391622"/>
                <a:chOff x="10653055" y="438150"/>
                <a:chExt cx="247650" cy="1828800"/>
              </a:xfrm>
              <a:grpFill/>
            </p:grpSpPr>
            <p:sp>
              <p:nvSpPr>
                <p:cNvPr id="126" name="Rectangle: Rounded Corners 61">
                  <a:extLst>
                    <a:ext uri="{FF2B5EF4-FFF2-40B4-BE49-F238E27FC236}">
                      <a16:creationId xmlns:a16="http://schemas.microsoft.com/office/drawing/2014/main" id="{B210D50A-6485-497E-8FBA-5561045EDA40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: Rounded Corners 62">
                  <a:extLst>
                    <a:ext uri="{FF2B5EF4-FFF2-40B4-BE49-F238E27FC236}">
                      <a16:creationId xmlns:a16="http://schemas.microsoft.com/office/drawing/2014/main" id="{4A7B087D-0E48-45EF-B5CC-5B9A06EEF0AF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6">
                <a:extLst>
                  <a:ext uri="{FF2B5EF4-FFF2-40B4-BE49-F238E27FC236}">
                    <a16:creationId xmlns:a16="http://schemas.microsoft.com/office/drawing/2014/main" id="{9B62C73F-CD6C-42CA-9A25-2AC0DF691676}"/>
                  </a:ext>
                </a:extLst>
              </p:cNvPr>
              <p:cNvGrpSpPr/>
              <p:nvPr/>
            </p:nvGrpSpPr>
            <p:grpSpPr>
              <a:xfrm>
                <a:off x="2645938" y="4339414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24" name="Rectangle: Rounded Corners 59">
                  <a:extLst>
                    <a:ext uri="{FF2B5EF4-FFF2-40B4-BE49-F238E27FC236}">
                      <a16:creationId xmlns:a16="http://schemas.microsoft.com/office/drawing/2014/main" id="{B76F9819-B4CC-4C4E-B310-28CCD62BF468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: Rounded Corners 60">
                  <a:extLst>
                    <a:ext uri="{FF2B5EF4-FFF2-40B4-BE49-F238E27FC236}">
                      <a16:creationId xmlns:a16="http://schemas.microsoft.com/office/drawing/2014/main" id="{331C2DF9-D770-4202-AE90-803445F0B3F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20">
                <a:extLst>
                  <a:ext uri="{FF2B5EF4-FFF2-40B4-BE49-F238E27FC236}">
                    <a16:creationId xmlns:a16="http://schemas.microsoft.com/office/drawing/2014/main" id="{913DEFCD-9BFE-41A1-AED0-F8710D3D358F}"/>
                  </a:ext>
                </a:extLst>
              </p:cNvPr>
              <p:cNvGrpSpPr/>
              <p:nvPr/>
            </p:nvGrpSpPr>
            <p:grpSpPr>
              <a:xfrm>
                <a:off x="5820823" y="1859892"/>
                <a:ext cx="188449" cy="1471350"/>
                <a:chOff x="10641180" y="438150"/>
                <a:chExt cx="247650" cy="1828800"/>
              </a:xfrm>
              <a:grpFill/>
            </p:grpSpPr>
            <p:sp>
              <p:nvSpPr>
                <p:cNvPr id="122" name="Rectangle: Rounded Corners 51">
                  <a:extLst>
                    <a:ext uri="{FF2B5EF4-FFF2-40B4-BE49-F238E27FC236}">
                      <a16:creationId xmlns:a16="http://schemas.microsoft.com/office/drawing/2014/main" id="{1B1FB297-EC4E-4A2E-A95C-D036895458D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: Rounded Corners 52">
                  <a:extLst>
                    <a:ext uri="{FF2B5EF4-FFF2-40B4-BE49-F238E27FC236}">
                      <a16:creationId xmlns:a16="http://schemas.microsoft.com/office/drawing/2014/main" id="{F165F14E-0B91-4502-960F-8226D728139C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21">
                <a:extLst>
                  <a:ext uri="{FF2B5EF4-FFF2-40B4-BE49-F238E27FC236}">
                    <a16:creationId xmlns:a16="http://schemas.microsoft.com/office/drawing/2014/main" id="{D26429CE-BE91-4831-AA62-52D227A91A7A}"/>
                  </a:ext>
                </a:extLst>
              </p:cNvPr>
              <p:cNvGrpSpPr/>
              <p:nvPr/>
            </p:nvGrpSpPr>
            <p:grpSpPr>
              <a:xfrm>
                <a:off x="5583869" y="2136946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20" name="Rectangle: Rounded Corners 49">
                  <a:extLst>
                    <a:ext uri="{FF2B5EF4-FFF2-40B4-BE49-F238E27FC236}">
                      <a16:creationId xmlns:a16="http://schemas.microsoft.com/office/drawing/2014/main" id="{429E0CEC-4EEA-454E-B50D-A6B36CA6487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50">
                  <a:extLst>
                    <a:ext uri="{FF2B5EF4-FFF2-40B4-BE49-F238E27FC236}">
                      <a16:creationId xmlns:a16="http://schemas.microsoft.com/office/drawing/2014/main" id="{9B3829A1-938D-46F9-970E-27A964C6F062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27">
                <a:extLst>
                  <a:ext uri="{FF2B5EF4-FFF2-40B4-BE49-F238E27FC236}">
                    <a16:creationId xmlns:a16="http://schemas.microsoft.com/office/drawing/2014/main" id="{B015FD66-006C-4E06-8A50-2F1F769F7590}"/>
                  </a:ext>
                </a:extLst>
              </p:cNvPr>
              <p:cNvGrpSpPr/>
              <p:nvPr/>
            </p:nvGrpSpPr>
            <p:grpSpPr>
              <a:xfrm>
                <a:off x="3556856" y="3470875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18" name="Rectangle: Rounded Corners 37">
                  <a:extLst>
                    <a:ext uri="{FF2B5EF4-FFF2-40B4-BE49-F238E27FC236}">
                      <a16:creationId xmlns:a16="http://schemas.microsoft.com/office/drawing/2014/main" id="{012BD81F-D7D7-4F61-93EC-D749B2D7AD6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: Rounded Corners 38">
                  <a:extLst>
                    <a:ext uri="{FF2B5EF4-FFF2-40B4-BE49-F238E27FC236}">
                      <a16:creationId xmlns:a16="http://schemas.microsoft.com/office/drawing/2014/main" id="{27E9CAB0-32F4-4AFF-B785-FED2E27B7C7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5E31E0DD-D316-43B9-BCBA-75529541CE93}"/>
                </a:ext>
              </a:extLst>
            </p:cNvPr>
            <p:cNvGrpSpPr/>
            <p:nvPr/>
          </p:nvGrpSpPr>
          <p:grpSpPr>
            <a:xfrm>
              <a:off x="1308291" y="1779112"/>
              <a:ext cx="5383089" cy="3796702"/>
              <a:chOff x="1308291" y="1779112"/>
              <a:chExt cx="5383089" cy="3796702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135" name="Group 8">
                <a:extLst>
                  <a:ext uri="{FF2B5EF4-FFF2-40B4-BE49-F238E27FC236}">
                    <a16:creationId xmlns:a16="http://schemas.microsoft.com/office/drawing/2014/main" id="{79702E99-4BEA-4317-9E98-AB44C7BC5DA6}"/>
                  </a:ext>
                </a:extLst>
              </p:cNvPr>
              <p:cNvGrpSpPr/>
              <p:nvPr/>
            </p:nvGrpSpPr>
            <p:grpSpPr>
              <a:xfrm>
                <a:off x="4450439" y="2739049"/>
                <a:ext cx="188449" cy="1600365"/>
                <a:chOff x="10641180" y="362514"/>
                <a:chExt cx="247650" cy="1989158"/>
              </a:xfrm>
              <a:grpFill/>
            </p:grpSpPr>
            <p:sp>
              <p:nvSpPr>
                <p:cNvPr id="181" name="Rectangle: Rounded Corners 75">
                  <a:extLst>
                    <a:ext uri="{FF2B5EF4-FFF2-40B4-BE49-F238E27FC236}">
                      <a16:creationId xmlns:a16="http://schemas.microsoft.com/office/drawing/2014/main" id="{6D50724F-28C2-41F7-9669-24AD04E258B7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: Rounded Corners 76">
                  <a:extLst>
                    <a:ext uri="{FF2B5EF4-FFF2-40B4-BE49-F238E27FC236}">
                      <a16:creationId xmlns:a16="http://schemas.microsoft.com/office/drawing/2014/main" id="{0C51FAC9-0BE6-46C5-9EEF-C498658DFA9D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0">
                <a:extLst>
                  <a:ext uri="{FF2B5EF4-FFF2-40B4-BE49-F238E27FC236}">
                    <a16:creationId xmlns:a16="http://schemas.microsoft.com/office/drawing/2014/main" id="{AF5027AD-7BAD-46E7-9A62-136AE1F6078A}"/>
                  </a:ext>
                </a:extLst>
              </p:cNvPr>
              <p:cNvGrpSpPr/>
              <p:nvPr/>
            </p:nvGrpSpPr>
            <p:grpSpPr>
              <a:xfrm>
                <a:off x="2181656" y="3887439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79" name="Rectangle: Rounded Corners 71">
                  <a:extLst>
                    <a:ext uri="{FF2B5EF4-FFF2-40B4-BE49-F238E27FC236}">
                      <a16:creationId xmlns:a16="http://schemas.microsoft.com/office/drawing/2014/main" id="{C7F1D888-A2F5-44B8-BCAD-DF1858FE609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: Rounded Corners 72">
                  <a:extLst>
                    <a:ext uri="{FF2B5EF4-FFF2-40B4-BE49-F238E27FC236}">
                      <a16:creationId xmlns:a16="http://schemas.microsoft.com/office/drawing/2014/main" id="{091C7CF9-BCAE-47CF-BD9E-F4B80B0B0C8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1">
                <a:extLst>
                  <a:ext uri="{FF2B5EF4-FFF2-40B4-BE49-F238E27FC236}">
                    <a16:creationId xmlns:a16="http://schemas.microsoft.com/office/drawing/2014/main" id="{5EA78819-6CBA-40E6-A6EA-AFB45989A97F}"/>
                  </a:ext>
                </a:extLst>
              </p:cNvPr>
              <p:cNvGrpSpPr/>
              <p:nvPr/>
            </p:nvGrpSpPr>
            <p:grpSpPr>
              <a:xfrm>
                <a:off x="2878576" y="4184192"/>
                <a:ext cx="188449" cy="1391622"/>
                <a:chOff x="10630391" y="1182550"/>
                <a:chExt cx="247650" cy="1828800"/>
              </a:xfrm>
              <a:grpFill/>
            </p:grpSpPr>
            <p:sp>
              <p:nvSpPr>
                <p:cNvPr id="177" name="Rectangle: Rounded Corners 69">
                  <a:extLst>
                    <a:ext uri="{FF2B5EF4-FFF2-40B4-BE49-F238E27FC236}">
                      <a16:creationId xmlns:a16="http://schemas.microsoft.com/office/drawing/2014/main" id="{BEBBB8B5-98F1-4FEB-9F00-02F7A69DFA64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Rectangle: Rounded Corners 70">
                  <a:extLst>
                    <a:ext uri="{FF2B5EF4-FFF2-40B4-BE49-F238E27FC236}">
                      <a16:creationId xmlns:a16="http://schemas.microsoft.com/office/drawing/2014/main" id="{E6849653-010A-4401-9C74-EC52191837B8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8" name="Group 12">
                <a:extLst>
                  <a:ext uri="{FF2B5EF4-FFF2-40B4-BE49-F238E27FC236}">
                    <a16:creationId xmlns:a16="http://schemas.microsoft.com/office/drawing/2014/main" id="{9101D080-8536-47CA-B92D-BE048A2253A6}"/>
                  </a:ext>
                </a:extLst>
              </p:cNvPr>
              <p:cNvGrpSpPr/>
              <p:nvPr/>
            </p:nvGrpSpPr>
            <p:grpSpPr>
              <a:xfrm>
                <a:off x="5122231" y="2241166"/>
                <a:ext cx="188449" cy="1391622"/>
                <a:chOff x="10662618" y="438150"/>
                <a:chExt cx="247650" cy="1828800"/>
              </a:xfrm>
              <a:grpFill/>
            </p:grpSpPr>
            <p:sp>
              <p:nvSpPr>
                <p:cNvPr id="175" name="Rectangle: Rounded Corners 67">
                  <a:extLst>
                    <a:ext uri="{FF2B5EF4-FFF2-40B4-BE49-F238E27FC236}">
                      <a16:creationId xmlns:a16="http://schemas.microsoft.com/office/drawing/2014/main" id="{9A7A2B94-29F5-4FE2-A353-476124F628F0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: Rounded Corners 68">
                  <a:extLst>
                    <a:ext uri="{FF2B5EF4-FFF2-40B4-BE49-F238E27FC236}">
                      <a16:creationId xmlns:a16="http://schemas.microsoft.com/office/drawing/2014/main" id="{96923EEF-8303-4EA6-9710-37A632F703D3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9" name="Group 13">
                <a:extLst>
                  <a:ext uri="{FF2B5EF4-FFF2-40B4-BE49-F238E27FC236}">
                    <a16:creationId xmlns:a16="http://schemas.microsoft.com/office/drawing/2014/main" id="{FD11E1A7-8FE3-4280-8033-C42ADDC57624}"/>
                  </a:ext>
                </a:extLst>
              </p:cNvPr>
              <p:cNvGrpSpPr/>
              <p:nvPr/>
            </p:nvGrpSpPr>
            <p:grpSpPr>
              <a:xfrm>
                <a:off x="4674724" y="2481442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73" name="Rectangle: Rounded Corners 65">
                  <a:extLst>
                    <a:ext uri="{FF2B5EF4-FFF2-40B4-BE49-F238E27FC236}">
                      <a16:creationId xmlns:a16="http://schemas.microsoft.com/office/drawing/2014/main" id="{F78C147B-3C0F-4814-AE6E-6B14D5B566E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: Rounded Corners 66">
                  <a:extLst>
                    <a:ext uri="{FF2B5EF4-FFF2-40B4-BE49-F238E27FC236}">
                      <a16:creationId xmlns:a16="http://schemas.microsoft.com/office/drawing/2014/main" id="{F6EABCF3-D30A-4582-A00D-1EB2F6F76427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7">
                <a:extLst>
                  <a:ext uri="{FF2B5EF4-FFF2-40B4-BE49-F238E27FC236}">
                    <a16:creationId xmlns:a16="http://schemas.microsoft.com/office/drawing/2014/main" id="{2CB42EAB-1DCE-4BDC-B06A-220706CE6652}"/>
                  </a:ext>
                </a:extLst>
              </p:cNvPr>
              <p:cNvGrpSpPr/>
              <p:nvPr/>
            </p:nvGrpSpPr>
            <p:grpSpPr>
              <a:xfrm>
                <a:off x="1523103" y="4161403"/>
                <a:ext cx="188449" cy="834973"/>
                <a:chOff x="10641180" y="278676"/>
                <a:chExt cx="247650" cy="1097280"/>
              </a:xfrm>
              <a:grpFill/>
            </p:grpSpPr>
            <p:sp>
              <p:nvSpPr>
                <p:cNvPr id="171" name="Rectangle: Rounded Corners 57">
                  <a:extLst>
                    <a:ext uri="{FF2B5EF4-FFF2-40B4-BE49-F238E27FC236}">
                      <a16:creationId xmlns:a16="http://schemas.microsoft.com/office/drawing/2014/main" id="{3B48C41F-879F-47BA-9E8F-36DD00F6B6CC}"/>
                    </a:ext>
                  </a:extLst>
                </p:cNvPr>
                <p:cNvSpPr/>
                <p:nvPr/>
              </p:nvSpPr>
              <p:spPr>
                <a:xfrm>
                  <a:off x="10751289" y="27867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: Rounded Corners 58">
                  <a:extLst>
                    <a:ext uri="{FF2B5EF4-FFF2-40B4-BE49-F238E27FC236}">
                      <a16:creationId xmlns:a16="http://schemas.microsoft.com/office/drawing/2014/main" id="{0C87042E-00F4-4F4F-900E-FEBE24A5DF17}"/>
                    </a:ext>
                  </a:extLst>
                </p:cNvPr>
                <p:cNvSpPr/>
                <p:nvPr/>
              </p:nvSpPr>
              <p:spPr>
                <a:xfrm>
                  <a:off x="10641180" y="519299"/>
                  <a:ext cx="247650" cy="6160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8">
                <a:extLst>
                  <a:ext uri="{FF2B5EF4-FFF2-40B4-BE49-F238E27FC236}">
                    <a16:creationId xmlns:a16="http://schemas.microsoft.com/office/drawing/2014/main" id="{D3DBE948-FBD5-41A9-BEC6-012B6124C510}"/>
                  </a:ext>
                </a:extLst>
              </p:cNvPr>
              <p:cNvGrpSpPr/>
              <p:nvPr/>
            </p:nvGrpSpPr>
            <p:grpSpPr>
              <a:xfrm>
                <a:off x="1308291" y="4415209"/>
                <a:ext cx="188449" cy="834973"/>
                <a:chOff x="10641180" y="278676"/>
                <a:chExt cx="247650" cy="1097280"/>
              </a:xfrm>
              <a:grpFill/>
            </p:grpSpPr>
            <p:sp>
              <p:nvSpPr>
                <p:cNvPr id="169" name="Rectangle: Rounded Corners 55">
                  <a:extLst>
                    <a:ext uri="{FF2B5EF4-FFF2-40B4-BE49-F238E27FC236}">
                      <a16:creationId xmlns:a16="http://schemas.microsoft.com/office/drawing/2014/main" id="{CADCB529-AC2F-4ABA-9E3A-F227638FA75C}"/>
                    </a:ext>
                  </a:extLst>
                </p:cNvPr>
                <p:cNvSpPr/>
                <p:nvPr/>
              </p:nvSpPr>
              <p:spPr>
                <a:xfrm>
                  <a:off x="10751289" y="27867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: Rounded Corners 56">
                  <a:extLst>
                    <a:ext uri="{FF2B5EF4-FFF2-40B4-BE49-F238E27FC236}">
                      <a16:creationId xmlns:a16="http://schemas.microsoft.com/office/drawing/2014/main" id="{FCE66DFA-57EA-404F-B0C3-B0355767D3C0}"/>
                    </a:ext>
                  </a:extLst>
                </p:cNvPr>
                <p:cNvSpPr/>
                <p:nvPr/>
              </p:nvSpPr>
              <p:spPr>
                <a:xfrm>
                  <a:off x="10641180" y="357773"/>
                  <a:ext cx="247650" cy="6160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9">
                <a:extLst>
                  <a:ext uri="{FF2B5EF4-FFF2-40B4-BE49-F238E27FC236}">
                    <a16:creationId xmlns:a16="http://schemas.microsoft.com/office/drawing/2014/main" id="{4DE5567C-277F-4CF4-B4EE-25DA33F41C67}"/>
                  </a:ext>
                </a:extLst>
              </p:cNvPr>
              <p:cNvGrpSpPr/>
              <p:nvPr/>
            </p:nvGrpSpPr>
            <p:grpSpPr>
              <a:xfrm>
                <a:off x="6502931" y="1779112"/>
                <a:ext cx="188449" cy="834973"/>
                <a:chOff x="10641180" y="605206"/>
                <a:chExt cx="247650" cy="1097280"/>
              </a:xfrm>
              <a:grpFill/>
            </p:grpSpPr>
            <p:sp>
              <p:nvSpPr>
                <p:cNvPr id="167" name="Rectangle: Rounded Corners 53">
                  <a:extLst>
                    <a:ext uri="{FF2B5EF4-FFF2-40B4-BE49-F238E27FC236}">
                      <a16:creationId xmlns:a16="http://schemas.microsoft.com/office/drawing/2014/main" id="{1858439E-E6D9-4BCA-9E4B-A5287147C299}"/>
                    </a:ext>
                  </a:extLst>
                </p:cNvPr>
                <p:cNvSpPr/>
                <p:nvPr/>
              </p:nvSpPr>
              <p:spPr>
                <a:xfrm>
                  <a:off x="10751289" y="60520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Rectangle: Rounded Corners 54">
                  <a:extLst>
                    <a:ext uri="{FF2B5EF4-FFF2-40B4-BE49-F238E27FC236}">
                      <a16:creationId xmlns:a16="http://schemas.microsoft.com/office/drawing/2014/main" id="{DB5AA064-C89E-45BB-A664-F710B5F100A7}"/>
                    </a:ext>
                  </a:extLst>
                </p:cNvPr>
                <p:cNvSpPr/>
                <p:nvPr/>
              </p:nvSpPr>
              <p:spPr>
                <a:xfrm>
                  <a:off x="10641180" y="684304"/>
                  <a:ext cx="247650" cy="6160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22">
                <a:extLst>
                  <a:ext uri="{FF2B5EF4-FFF2-40B4-BE49-F238E27FC236}">
                    <a16:creationId xmlns:a16="http://schemas.microsoft.com/office/drawing/2014/main" id="{5CBC6708-D6C4-4BB6-8C46-D7B7508298F9}"/>
                  </a:ext>
                </a:extLst>
              </p:cNvPr>
              <p:cNvGrpSpPr/>
              <p:nvPr/>
            </p:nvGrpSpPr>
            <p:grpSpPr>
              <a:xfrm>
                <a:off x="6041775" y="2219095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65" name="Rectangle: Rounded Corners 47">
                  <a:extLst>
                    <a:ext uri="{FF2B5EF4-FFF2-40B4-BE49-F238E27FC236}">
                      <a16:creationId xmlns:a16="http://schemas.microsoft.com/office/drawing/2014/main" id="{FAE3F7B3-5F4F-4A05-9822-D8F3170262C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: Rounded Corners 48">
                  <a:extLst>
                    <a:ext uri="{FF2B5EF4-FFF2-40B4-BE49-F238E27FC236}">
                      <a16:creationId xmlns:a16="http://schemas.microsoft.com/office/drawing/2014/main" id="{6BAF528C-694C-4193-A45A-8C7AB3D384C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23">
                <a:extLst>
                  <a:ext uri="{FF2B5EF4-FFF2-40B4-BE49-F238E27FC236}">
                    <a16:creationId xmlns:a16="http://schemas.microsoft.com/office/drawing/2014/main" id="{B41CBCA9-0A9B-4A4B-ABF2-1E5E791E02EF}"/>
                  </a:ext>
                </a:extLst>
              </p:cNvPr>
              <p:cNvGrpSpPr/>
              <p:nvPr/>
            </p:nvGrpSpPr>
            <p:grpSpPr>
              <a:xfrm>
                <a:off x="5366865" y="1835715"/>
                <a:ext cx="188449" cy="1391622"/>
                <a:chOff x="10641180" y="438150"/>
                <a:chExt cx="247650" cy="1828800"/>
              </a:xfrm>
              <a:grpFill/>
            </p:grpSpPr>
            <p:sp>
              <p:nvSpPr>
                <p:cNvPr id="163" name="Rectangle: Rounded Corners 45">
                  <a:extLst>
                    <a:ext uri="{FF2B5EF4-FFF2-40B4-BE49-F238E27FC236}">
                      <a16:creationId xmlns:a16="http://schemas.microsoft.com/office/drawing/2014/main" id="{BE1E353E-0949-4ED0-BFB6-AEFA572C047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: Rounded Corners 46">
                  <a:extLst>
                    <a:ext uri="{FF2B5EF4-FFF2-40B4-BE49-F238E27FC236}">
                      <a16:creationId xmlns:a16="http://schemas.microsoft.com/office/drawing/2014/main" id="{992344C8-BBE1-46DD-8729-F001D1B2E0D9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24">
                <a:extLst>
                  <a:ext uri="{FF2B5EF4-FFF2-40B4-BE49-F238E27FC236}">
                    <a16:creationId xmlns:a16="http://schemas.microsoft.com/office/drawing/2014/main" id="{94BA4BCC-84EA-479C-8DD3-3C7C37E2399A}"/>
                  </a:ext>
                </a:extLst>
              </p:cNvPr>
              <p:cNvGrpSpPr/>
              <p:nvPr/>
            </p:nvGrpSpPr>
            <p:grpSpPr>
              <a:xfrm>
                <a:off x="1964243" y="3883176"/>
                <a:ext cx="188449" cy="1391622"/>
                <a:chOff x="10641180" y="438150"/>
                <a:chExt cx="247650" cy="1828800"/>
              </a:xfrm>
              <a:grpFill/>
            </p:grpSpPr>
            <p:sp>
              <p:nvSpPr>
                <p:cNvPr id="161" name="Rectangle: Rounded Corners 43">
                  <a:extLst>
                    <a:ext uri="{FF2B5EF4-FFF2-40B4-BE49-F238E27FC236}">
                      <a16:creationId xmlns:a16="http://schemas.microsoft.com/office/drawing/2014/main" id="{D258D81B-AAA2-4532-9CB4-E3101E6F54D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: Rounded Corners 44">
                  <a:extLst>
                    <a:ext uri="{FF2B5EF4-FFF2-40B4-BE49-F238E27FC236}">
                      <a16:creationId xmlns:a16="http://schemas.microsoft.com/office/drawing/2014/main" id="{52A51223-94A1-406D-A2B1-E527EB616AA1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25">
                <a:extLst>
                  <a:ext uri="{FF2B5EF4-FFF2-40B4-BE49-F238E27FC236}">
                    <a16:creationId xmlns:a16="http://schemas.microsoft.com/office/drawing/2014/main" id="{2836A2D2-5B6A-440E-9A4F-D7F2FE4DC03A}"/>
                  </a:ext>
                </a:extLst>
              </p:cNvPr>
              <p:cNvGrpSpPr/>
              <p:nvPr/>
            </p:nvGrpSpPr>
            <p:grpSpPr>
              <a:xfrm>
                <a:off x="3095486" y="4095980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59" name="Rectangle: Rounded Corners 41">
                  <a:extLst>
                    <a:ext uri="{FF2B5EF4-FFF2-40B4-BE49-F238E27FC236}">
                      <a16:creationId xmlns:a16="http://schemas.microsoft.com/office/drawing/2014/main" id="{C9229BFF-4279-4F6B-97F0-C4DBA659058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: Rounded Corners 42">
                  <a:extLst>
                    <a:ext uri="{FF2B5EF4-FFF2-40B4-BE49-F238E27FC236}">
                      <a16:creationId xmlns:a16="http://schemas.microsoft.com/office/drawing/2014/main" id="{0CBBA92A-610A-4ABC-89EF-0C6BD34BE850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26">
                <a:extLst>
                  <a:ext uri="{FF2B5EF4-FFF2-40B4-BE49-F238E27FC236}">
                    <a16:creationId xmlns:a16="http://schemas.microsoft.com/office/drawing/2014/main" id="{FBFF73B6-337E-4A65-A339-100F8339E646}"/>
                  </a:ext>
                </a:extLst>
              </p:cNvPr>
              <p:cNvGrpSpPr/>
              <p:nvPr/>
            </p:nvGrpSpPr>
            <p:grpSpPr>
              <a:xfrm>
                <a:off x="3332938" y="3687543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57" name="Rectangle: Rounded Corners 39">
                  <a:extLst>
                    <a:ext uri="{FF2B5EF4-FFF2-40B4-BE49-F238E27FC236}">
                      <a16:creationId xmlns:a16="http://schemas.microsoft.com/office/drawing/2014/main" id="{337DE320-081B-45A8-8D73-1DE2D73E618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: Rounded Corners 40">
                  <a:extLst>
                    <a:ext uri="{FF2B5EF4-FFF2-40B4-BE49-F238E27FC236}">
                      <a16:creationId xmlns:a16="http://schemas.microsoft.com/office/drawing/2014/main" id="{5D546537-EE42-4C04-98C7-97F7B21E2AB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28">
                <a:extLst>
                  <a:ext uri="{FF2B5EF4-FFF2-40B4-BE49-F238E27FC236}">
                    <a16:creationId xmlns:a16="http://schemas.microsoft.com/office/drawing/2014/main" id="{5626DD2E-0E00-44A9-9D9A-B021958069CC}"/>
                  </a:ext>
                </a:extLst>
              </p:cNvPr>
              <p:cNvGrpSpPr/>
              <p:nvPr/>
            </p:nvGrpSpPr>
            <p:grpSpPr>
              <a:xfrm>
                <a:off x="4234356" y="3699590"/>
                <a:ext cx="188449" cy="834973"/>
                <a:chOff x="10641180" y="500718"/>
                <a:chExt cx="247650" cy="1097280"/>
              </a:xfrm>
              <a:grpFill/>
            </p:grpSpPr>
            <p:sp>
              <p:nvSpPr>
                <p:cNvPr id="155" name="Rectangle: Rounded Corners 35">
                  <a:extLst>
                    <a:ext uri="{FF2B5EF4-FFF2-40B4-BE49-F238E27FC236}">
                      <a16:creationId xmlns:a16="http://schemas.microsoft.com/office/drawing/2014/main" id="{71FA3D7C-4B18-4F6D-893C-572740E604D7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: Rounded Corners 36">
                  <a:extLst>
                    <a:ext uri="{FF2B5EF4-FFF2-40B4-BE49-F238E27FC236}">
                      <a16:creationId xmlns:a16="http://schemas.microsoft.com/office/drawing/2014/main" id="{94892C4E-AE1E-421E-B7AE-17BDD3043D3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29">
                <a:extLst>
                  <a:ext uri="{FF2B5EF4-FFF2-40B4-BE49-F238E27FC236}">
                    <a16:creationId xmlns:a16="http://schemas.microsoft.com/office/drawing/2014/main" id="{96244D95-2475-4568-A461-C0D7500CB4B2}"/>
                  </a:ext>
                </a:extLst>
              </p:cNvPr>
              <p:cNvGrpSpPr/>
              <p:nvPr/>
            </p:nvGrpSpPr>
            <p:grpSpPr>
              <a:xfrm>
                <a:off x="3985635" y="3784576"/>
                <a:ext cx="188449" cy="1391622"/>
                <a:chOff x="10641180" y="438150"/>
                <a:chExt cx="247650" cy="1828800"/>
              </a:xfrm>
              <a:grpFill/>
            </p:grpSpPr>
            <p:sp>
              <p:nvSpPr>
                <p:cNvPr id="153" name="Rectangle: Rounded Corners 33">
                  <a:extLst>
                    <a:ext uri="{FF2B5EF4-FFF2-40B4-BE49-F238E27FC236}">
                      <a16:creationId xmlns:a16="http://schemas.microsoft.com/office/drawing/2014/main" id="{97601AF3-9029-4C4E-9AE1-EFD6B041ADB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: Rounded Corners 34">
                  <a:extLst>
                    <a:ext uri="{FF2B5EF4-FFF2-40B4-BE49-F238E27FC236}">
                      <a16:creationId xmlns:a16="http://schemas.microsoft.com/office/drawing/2014/main" id="{16BB46E9-012D-450E-B8C1-3C6C79E3B5E7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30">
                <a:extLst>
                  <a:ext uri="{FF2B5EF4-FFF2-40B4-BE49-F238E27FC236}">
                    <a16:creationId xmlns:a16="http://schemas.microsoft.com/office/drawing/2014/main" id="{808BA15E-06A2-4A0E-B5B7-F33578330882}"/>
                  </a:ext>
                </a:extLst>
              </p:cNvPr>
              <p:cNvGrpSpPr/>
              <p:nvPr/>
            </p:nvGrpSpPr>
            <p:grpSpPr>
              <a:xfrm>
                <a:off x="6261915" y="1859160"/>
                <a:ext cx="188449" cy="834973"/>
                <a:chOff x="10641180" y="605206"/>
                <a:chExt cx="247650" cy="1097280"/>
              </a:xfrm>
              <a:grpFill/>
            </p:grpSpPr>
            <p:sp>
              <p:nvSpPr>
                <p:cNvPr id="151" name="Rectangle: Rounded Corners 31">
                  <a:extLst>
                    <a:ext uri="{FF2B5EF4-FFF2-40B4-BE49-F238E27FC236}">
                      <a16:creationId xmlns:a16="http://schemas.microsoft.com/office/drawing/2014/main" id="{6CB89595-E1BC-493B-AD71-F329194C0837}"/>
                    </a:ext>
                  </a:extLst>
                </p:cNvPr>
                <p:cNvSpPr/>
                <p:nvPr/>
              </p:nvSpPr>
              <p:spPr>
                <a:xfrm>
                  <a:off x="10751289" y="60520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: Rounded Corners 32">
                  <a:extLst>
                    <a:ext uri="{FF2B5EF4-FFF2-40B4-BE49-F238E27FC236}">
                      <a16:creationId xmlns:a16="http://schemas.microsoft.com/office/drawing/2014/main" id="{DC47EC4F-6B97-456D-9FF6-3F9EC63128E1}"/>
                    </a:ext>
                  </a:extLst>
                </p:cNvPr>
                <p:cNvSpPr/>
                <p:nvPr/>
              </p:nvSpPr>
              <p:spPr>
                <a:xfrm>
                  <a:off x="10641180" y="684304"/>
                  <a:ext cx="247650" cy="82577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3" name="Freeform: Shape 81">
              <a:extLst>
                <a:ext uri="{FF2B5EF4-FFF2-40B4-BE49-F238E27FC236}">
                  <a16:creationId xmlns:a16="http://schemas.microsoft.com/office/drawing/2014/main" id="{E5532BC6-A490-4BF2-8C34-D09618594985}"/>
                </a:ext>
              </a:extLst>
            </p:cNvPr>
            <p:cNvSpPr/>
            <p:nvPr/>
          </p:nvSpPr>
          <p:spPr>
            <a:xfrm>
              <a:off x="-39754" y="4173201"/>
              <a:ext cx="5802859" cy="2466135"/>
            </a:xfrm>
            <a:custGeom>
              <a:avLst/>
              <a:gdLst>
                <a:gd name="connsiteX0" fmla="*/ 4273826 w 4939748"/>
                <a:gd name="connsiteY0" fmla="*/ 0 h 2554356"/>
                <a:gd name="connsiteX1" fmla="*/ 4273826 w 4939748"/>
                <a:gd name="connsiteY1" fmla="*/ 0 h 2554356"/>
                <a:gd name="connsiteX2" fmla="*/ 4939748 w 4939748"/>
                <a:gd name="connsiteY2" fmla="*/ 993913 h 2554356"/>
                <a:gd name="connsiteX3" fmla="*/ 0 w 4939748"/>
                <a:gd name="connsiteY3" fmla="*/ 2554356 h 2554356"/>
                <a:gd name="connsiteX0" fmla="*/ 4273826 w 4939748"/>
                <a:gd name="connsiteY0" fmla="*/ 129209 h 2683565"/>
                <a:gd name="connsiteX1" fmla="*/ 4283766 w 4939748"/>
                <a:gd name="connsiteY1" fmla="*/ 0 h 2683565"/>
                <a:gd name="connsiteX2" fmla="*/ 4939748 w 4939748"/>
                <a:gd name="connsiteY2" fmla="*/ 1123122 h 2683565"/>
                <a:gd name="connsiteX3" fmla="*/ 0 w 4939748"/>
                <a:gd name="connsiteY3" fmla="*/ 2683565 h 2683565"/>
                <a:gd name="connsiteX0" fmla="*/ 4273826 w 4939748"/>
                <a:gd name="connsiteY0" fmla="*/ 129290 h 2683646"/>
                <a:gd name="connsiteX1" fmla="*/ 4283766 w 4939748"/>
                <a:gd name="connsiteY1" fmla="*/ 81 h 2683646"/>
                <a:gd name="connsiteX2" fmla="*/ 4939748 w 4939748"/>
                <a:gd name="connsiteY2" fmla="*/ 1123203 h 2683646"/>
                <a:gd name="connsiteX3" fmla="*/ 0 w 4939748"/>
                <a:gd name="connsiteY3" fmla="*/ 2683646 h 2683646"/>
                <a:gd name="connsiteX0" fmla="*/ 4273826 w 5118652"/>
                <a:gd name="connsiteY0" fmla="*/ 149273 h 2703629"/>
                <a:gd name="connsiteX1" fmla="*/ 4283766 w 5118652"/>
                <a:gd name="connsiteY1" fmla="*/ 20064 h 2703629"/>
                <a:gd name="connsiteX2" fmla="*/ 5118652 w 5118652"/>
                <a:gd name="connsiteY2" fmla="*/ 606473 h 2703629"/>
                <a:gd name="connsiteX3" fmla="*/ 0 w 5118652"/>
                <a:gd name="connsiteY3" fmla="*/ 2703629 h 2703629"/>
                <a:gd name="connsiteX0" fmla="*/ 4273826 w 5218571"/>
                <a:gd name="connsiteY0" fmla="*/ 149273 h 2703629"/>
                <a:gd name="connsiteX1" fmla="*/ 4283766 w 5218571"/>
                <a:gd name="connsiteY1" fmla="*/ 20064 h 2703629"/>
                <a:gd name="connsiteX2" fmla="*/ 5118652 w 5218571"/>
                <a:gd name="connsiteY2" fmla="*/ 606473 h 2703629"/>
                <a:gd name="connsiteX3" fmla="*/ 0 w 5218571"/>
                <a:gd name="connsiteY3" fmla="*/ 2703629 h 2703629"/>
                <a:gd name="connsiteX0" fmla="*/ 4492487 w 5437232"/>
                <a:gd name="connsiteY0" fmla="*/ 149273 h 2733446"/>
                <a:gd name="connsiteX1" fmla="*/ 4502427 w 5437232"/>
                <a:gd name="connsiteY1" fmla="*/ 20064 h 2733446"/>
                <a:gd name="connsiteX2" fmla="*/ 5337313 w 5437232"/>
                <a:gd name="connsiteY2" fmla="*/ 606473 h 2733446"/>
                <a:gd name="connsiteX3" fmla="*/ 0 w 5437232"/>
                <a:gd name="connsiteY3" fmla="*/ 2733446 h 2733446"/>
                <a:gd name="connsiteX0" fmla="*/ 4492487 w 5437232"/>
                <a:gd name="connsiteY0" fmla="*/ 149273 h 2733446"/>
                <a:gd name="connsiteX1" fmla="*/ 4502427 w 5437232"/>
                <a:gd name="connsiteY1" fmla="*/ 20064 h 2733446"/>
                <a:gd name="connsiteX2" fmla="*/ 5337313 w 5437232"/>
                <a:gd name="connsiteY2" fmla="*/ 606473 h 2733446"/>
                <a:gd name="connsiteX3" fmla="*/ 0 w 5437232"/>
                <a:gd name="connsiteY3" fmla="*/ 2733446 h 2733446"/>
                <a:gd name="connsiteX0" fmla="*/ 4492487 w 5454374"/>
                <a:gd name="connsiteY0" fmla="*/ 149273 h 2733446"/>
                <a:gd name="connsiteX1" fmla="*/ 4502427 w 5454374"/>
                <a:gd name="connsiteY1" fmla="*/ 20064 h 2733446"/>
                <a:gd name="connsiteX2" fmla="*/ 5337313 w 5454374"/>
                <a:gd name="connsiteY2" fmla="*/ 606473 h 2733446"/>
                <a:gd name="connsiteX3" fmla="*/ 0 w 5454374"/>
                <a:gd name="connsiteY3" fmla="*/ 2733446 h 2733446"/>
                <a:gd name="connsiteX0" fmla="*/ 4492487 w 5454374"/>
                <a:gd name="connsiteY0" fmla="*/ 149273 h 2733446"/>
                <a:gd name="connsiteX1" fmla="*/ 4502427 w 5454374"/>
                <a:gd name="connsiteY1" fmla="*/ 20064 h 2733446"/>
                <a:gd name="connsiteX2" fmla="*/ 5337313 w 5454374"/>
                <a:gd name="connsiteY2" fmla="*/ 606473 h 2733446"/>
                <a:gd name="connsiteX3" fmla="*/ 0 w 5454374"/>
                <a:gd name="connsiteY3" fmla="*/ 2733446 h 2733446"/>
                <a:gd name="connsiteX0" fmla="*/ 4552122 w 5514009"/>
                <a:gd name="connsiteY0" fmla="*/ 149273 h 2475029"/>
                <a:gd name="connsiteX1" fmla="*/ 4562062 w 5514009"/>
                <a:gd name="connsiteY1" fmla="*/ 20064 h 2475029"/>
                <a:gd name="connsiteX2" fmla="*/ 5396948 w 5514009"/>
                <a:gd name="connsiteY2" fmla="*/ 606473 h 2475029"/>
                <a:gd name="connsiteX3" fmla="*/ 0 w 5514009"/>
                <a:gd name="connsiteY3" fmla="*/ 2475029 h 2475029"/>
                <a:gd name="connsiteX0" fmla="*/ 4552122 w 5569930"/>
                <a:gd name="connsiteY0" fmla="*/ 150503 h 2476259"/>
                <a:gd name="connsiteX1" fmla="*/ 4562062 w 5569930"/>
                <a:gd name="connsiteY1" fmla="*/ 21294 h 2476259"/>
                <a:gd name="connsiteX2" fmla="*/ 5456582 w 5569930"/>
                <a:gd name="connsiteY2" fmla="*/ 627581 h 2476259"/>
                <a:gd name="connsiteX3" fmla="*/ 0 w 5569930"/>
                <a:gd name="connsiteY3" fmla="*/ 2476259 h 2476259"/>
                <a:gd name="connsiteX0" fmla="*/ 4552122 w 5569930"/>
                <a:gd name="connsiteY0" fmla="*/ 150503 h 2476259"/>
                <a:gd name="connsiteX1" fmla="*/ 4562062 w 5569930"/>
                <a:gd name="connsiteY1" fmla="*/ 21294 h 2476259"/>
                <a:gd name="connsiteX2" fmla="*/ 5456582 w 5569930"/>
                <a:gd name="connsiteY2" fmla="*/ 627581 h 2476259"/>
                <a:gd name="connsiteX3" fmla="*/ 0 w 5569930"/>
                <a:gd name="connsiteY3" fmla="*/ 2476259 h 2476259"/>
                <a:gd name="connsiteX0" fmla="*/ 4552122 w 5612233"/>
                <a:gd name="connsiteY0" fmla="*/ 150503 h 2476259"/>
                <a:gd name="connsiteX1" fmla="*/ 4562062 w 5612233"/>
                <a:gd name="connsiteY1" fmla="*/ 21294 h 2476259"/>
                <a:gd name="connsiteX2" fmla="*/ 5456582 w 5612233"/>
                <a:gd name="connsiteY2" fmla="*/ 627581 h 2476259"/>
                <a:gd name="connsiteX3" fmla="*/ 0 w 5612233"/>
                <a:gd name="connsiteY3" fmla="*/ 2476259 h 2476259"/>
                <a:gd name="connsiteX0" fmla="*/ 4552122 w 5613979"/>
                <a:gd name="connsiteY0" fmla="*/ 12811 h 2338567"/>
                <a:gd name="connsiteX1" fmla="*/ 4581941 w 5613979"/>
                <a:gd name="connsiteY1" fmla="*/ 122141 h 2338567"/>
                <a:gd name="connsiteX2" fmla="*/ 5456582 w 5613979"/>
                <a:gd name="connsiteY2" fmla="*/ 489889 h 2338567"/>
                <a:gd name="connsiteX3" fmla="*/ 0 w 5613979"/>
                <a:gd name="connsiteY3" fmla="*/ 2338567 h 2338567"/>
                <a:gd name="connsiteX0" fmla="*/ 4581941 w 5613979"/>
                <a:gd name="connsiteY0" fmla="*/ 0 h 2216426"/>
                <a:gd name="connsiteX1" fmla="*/ 5456582 w 5613979"/>
                <a:gd name="connsiteY1" fmla="*/ 367748 h 2216426"/>
                <a:gd name="connsiteX2" fmla="*/ 0 w 5613979"/>
                <a:gd name="connsiteY2" fmla="*/ 2216426 h 2216426"/>
                <a:gd name="connsiteX0" fmla="*/ 4581941 w 5639288"/>
                <a:gd name="connsiteY0" fmla="*/ 41497 h 2257923"/>
                <a:gd name="connsiteX1" fmla="*/ 5456582 w 5639288"/>
                <a:gd name="connsiteY1" fmla="*/ 409245 h 2257923"/>
                <a:gd name="connsiteX2" fmla="*/ 0 w 5639288"/>
                <a:gd name="connsiteY2" fmla="*/ 2257923 h 2257923"/>
                <a:gd name="connsiteX0" fmla="*/ 4581941 w 5667067"/>
                <a:gd name="connsiteY0" fmla="*/ 35887 h 2252313"/>
                <a:gd name="connsiteX1" fmla="*/ 5456582 w 5667067"/>
                <a:gd name="connsiteY1" fmla="*/ 403635 h 2252313"/>
                <a:gd name="connsiteX2" fmla="*/ 0 w 5667067"/>
                <a:gd name="connsiteY2" fmla="*/ 2252313 h 2252313"/>
                <a:gd name="connsiteX0" fmla="*/ 4581941 w 5706272"/>
                <a:gd name="connsiteY0" fmla="*/ 118468 h 2334894"/>
                <a:gd name="connsiteX1" fmla="*/ 5456582 w 5706272"/>
                <a:gd name="connsiteY1" fmla="*/ 486216 h 2334894"/>
                <a:gd name="connsiteX2" fmla="*/ 0 w 5706272"/>
                <a:gd name="connsiteY2" fmla="*/ 2334894 h 2334894"/>
                <a:gd name="connsiteX0" fmla="*/ 4581941 w 5747857"/>
                <a:gd name="connsiteY0" fmla="*/ 133734 h 2350160"/>
                <a:gd name="connsiteX1" fmla="*/ 5506278 w 5747857"/>
                <a:gd name="connsiteY1" fmla="*/ 421969 h 2350160"/>
                <a:gd name="connsiteX2" fmla="*/ 0 w 5747857"/>
                <a:gd name="connsiteY2" fmla="*/ 2350160 h 2350160"/>
                <a:gd name="connsiteX0" fmla="*/ 4581941 w 5798478"/>
                <a:gd name="connsiteY0" fmla="*/ 217171 h 2433597"/>
                <a:gd name="connsiteX1" fmla="*/ 5506278 w 5798478"/>
                <a:gd name="connsiteY1" fmla="*/ 505406 h 2433597"/>
                <a:gd name="connsiteX2" fmla="*/ 0 w 5798478"/>
                <a:gd name="connsiteY2" fmla="*/ 2433597 h 2433597"/>
                <a:gd name="connsiteX0" fmla="*/ 4581941 w 5837931"/>
                <a:gd name="connsiteY0" fmla="*/ 217171 h 2433597"/>
                <a:gd name="connsiteX1" fmla="*/ 5506278 w 5837931"/>
                <a:gd name="connsiteY1" fmla="*/ 505406 h 2433597"/>
                <a:gd name="connsiteX2" fmla="*/ 0 w 5837931"/>
                <a:gd name="connsiteY2" fmla="*/ 2433597 h 2433597"/>
                <a:gd name="connsiteX0" fmla="*/ 4581941 w 5802859"/>
                <a:gd name="connsiteY0" fmla="*/ 249709 h 2466135"/>
                <a:gd name="connsiteX1" fmla="*/ 5506278 w 5802859"/>
                <a:gd name="connsiteY1" fmla="*/ 537944 h 2466135"/>
                <a:gd name="connsiteX2" fmla="*/ 0 w 5802859"/>
                <a:gd name="connsiteY2" fmla="*/ 2466135 h 2466135"/>
                <a:gd name="connsiteX0" fmla="*/ 4581941 w 5802859"/>
                <a:gd name="connsiteY0" fmla="*/ 249709 h 2466135"/>
                <a:gd name="connsiteX1" fmla="*/ 5506278 w 5802859"/>
                <a:gd name="connsiteY1" fmla="*/ 537944 h 2466135"/>
                <a:gd name="connsiteX2" fmla="*/ 0 w 5802859"/>
                <a:gd name="connsiteY2" fmla="*/ 2466135 h 24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859" h="2466135">
                  <a:moveTo>
                    <a:pt x="4581941" y="249709"/>
                  </a:moveTo>
                  <a:cubicBezTo>
                    <a:pt x="5607327" y="-257186"/>
                    <a:pt x="6192078" y="93996"/>
                    <a:pt x="5506278" y="537944"/>
                  </a:cubicBezTo>
                  <a:cubicBezTo>
                    <a:pt x="4204253" y="1256874"/>
                    <a:pt x="2961860" y="1558361"/>
                    <a:pt x="0" y="2466135"/>
                  </a:cubicBezTo>
                </a:path>
              </a:pathLst>
            </a:cu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82">
              <a:extLst>
                <a:ext uri="{FF2B5EF4-FFF2-40B4-BE49-F238E27FC236}">
                  <a16:creationId xmlns:a16="http://schemas.microsoft.com/office/drawing/2014/main" id="{3010E407-14B4-4029-BC4E-946C327C8CE9}"/>
                </a:ext>
              </a:extLst>
            </p:cNvPr>
            <p:cNvSpPr/>
            <p:nvPr/>
          </p:nvSpPr>
          <p:spPr>
            <a:xfrm>
              <a:off x="8149636" y="702897"/>
              <a:ext cx="1272660" cy="612166"/>
            </a:xfrm>
            <a:custGeom>
              <a:avLst/>
              <a:gdLst>
                <a:gd name="connsiteX0" fmla="*/ 1330868 w 1417917"/>
                <a:gd name="connsiteY0" fmla="*/ 154 h 682036"/>
                <a:gd name="connsiteX1" fmla="*/ 1351060 w 1417917"/>
                <a:gd name="connsiteY1" fmla="*/ 11372 h 682036"/>
                <a:gd name="connsiteX2" fmla="*/ 1345227 w 1417917"/>
                <a:gd name="connsiteY2" fmla="*/ 44576 h 682036"/>
                <a:gd name="connsiteX3" fmla="*/ 1317855 w 1417917"/>
                <a:gd name="connsiteY3" fmla="*/ 76434 h 682036"/>
                <a:gd name="connsiteX4" fmla="*/ 1283754 w 1417917"/>
                <a:gd name="connsiteY4" fmla="*/ 73742 h 682036"/>
                <a:gd name="connsiteX5" fmla="*/ 1288689 w 1417917"/>
                <a:gd name="connsiteY5" fmla="*/ 47268 h 682036"/>
                <a:gd name="connsiteX6" fmla="*/ 1307535 w 1417917"/>
                <a:gd name="connsiteY6" fmla="*/ 29320 h 682036"/>
                <a:gd name="connsiteX7" fmla="*/ 1316061 w 1417917"/>
                <a:gd name="connsiteY7" fmla="*/ 603 h 682036"/>
                <a:gd name="connsiteX8" fmla="*/ 1211511 w 1417917"/>
                <a:gd name="connsiteY8" fmla="*/ 20346 h 682036"/>
                <a:gd name="connsiteX9" fmla="*/ 925236 w 1417917"/>
                <a:gd name="connsiteY9" fmla="*/ 167073 h 682036"/>
                <a:gd name="connsiteX10" fmla="*/ 897416 w 1417917"/>
                <a:gd name="connsiteY10" fmla="*/ 174253 h 682036"/>
                <a:gd name="connsiteX11" fmla="*/ 828315 w 1417917"/>
                <a:gd name="connsiteY11" fmla="*/ 163484 h 682036"/>
                <a:gd name="connsiteX12" fmla="*/ 795559 w 1417917"/>
                <a:gd name="connsiteY12" fmla="*/ 133869 h 682036"/>
                <a:gd name="connsiteX13" fmla="*/ 768637 w 1417917"/>
                <a:gd name="connsiteY13" fmla="*/ 146433 h 682036"/>
                <a:gd name="connsiteX14" fmla="*/ 749791 w 1417917"/>
                <a:gd name="connsiteY14" fmla="*/ 150920 h 682036"/>
                <a:gd name="connsiteX15" fmla="*/ 527232 w 1417917"/>
                <a:gd name="connsiteY15" fmla="*/ 115023 h 682036"/>
                <a:gd name="connsiteX16" fmla="*/ 518258 w 1417917"/>
                <a:gd name="connsiteY16" fmla="*/ 83614 h 682036"/>
                <a:gd name="connsiteX17" fmla="*/ 485053 w 1417917"/>
                <a:gd name="connsiteY17" fmla="*/ 87652 h 682036"/>
                <a:gd name="connsiteX18" fmla="*/ 471143 w 1417917"/>
                <a:gd name="connsiteY18" fmla="*/ 95280 h 682036"/>
                <a:gd name="connsiteX19" fmla="*/ 439734 w 1417917"/>
                <a:gd name="connsiteY19" fmla="*/ 100665 h 682036"/>
                <a:gd name="connsiteX20" fmla="*/ 187111 w 1417917"/>
                <a:gd name="connsiteY20" fmla="*/ 61178 h 682036"/>
                <a:gd name="connsiteX21" fmla="*/ 168265 w 1417917"/>
                <a:gd name="connsiteY21" fmla="*/ 64768 h 682036"/>
                <a:gd name="connsiteX22" fmla="*/ 120703 w 1417917"/>
                <a:gd name="connsiteY22" fmla="*/ 95729 h 682036"/>
                <a:gd name="connsiteX23" fmla="*/ 680690 w 1417917"/>
                <a:gd name="connsiteY23" fmla="*/ 280148 h 682036"/>
                <a:gd name="connsiteX24" fmla="*/ 676203 w 1417917"/>
                <a:gd name="connsiteY24" fmla="*/ 285084 h 682036"/>
                <a:gd name="connsiteX25" fmla="*/ 431657 w 1417917"/>
                <a:gd name="connsiteY25" fmla="*/ 412517 h 682036"/>
                <a:gd name="connsiteX26" fmla="*/ 408773 w 1417917"/>
                <a:gd name="connsiteY26" fmla="*/ 409824 h 682036"/>
                <a:gd name="connsiteX27" fmla="*/ 268776 w 1417917"/>
                <a:gd name="connsiteY27" fmla="*/ 324570 h 682036"/>
                <a:gd name="connsiteX28" fmla="*/ 251276 w 1417917"/>
                <a:gd name="connsiteY28" fmla="*/ 319634 h 682036"/>
                <a:gd name="connsiteX29" fmla="*/ 188009 w 1417917"/>
                <a:gd name="connsiteY29" fmla="*/ 348800 h 682036"/>
                <a:gd name="connsiteX30" fmla="*/ 211342 w 1417917"/>
                <a:gd name="connsiteY30" fmla="*/ 451106 h 682036"/>
                <a:gd name="connsiteX31" fmla="*/ 0 w 1417917"/>
                <a:gd name="connsiteY31" fmla="*/ 428670 h 682036"/>
                <a:gd name="connsiteX32" fmla="*/ 7628 w 1417917"/>
                <a:gd name="connsiteY32" fmla="*/ 436298 h 682036"/>
                <a:gd name="connsiteX33" fmla="*/ 189804 w 1417917"/>
                <a:gd name="connsiteY33" fmla="*/ 527835 h 682036"/>
                <a:gd name="connsiteX34" fmla="*/ 206406 w 1417917"/>
                <a:gd name="connsiteY34" fmla="*/ 548924 h 682036"/>
                <a:gd name="connsiteX35" fmla="*/ 227495 w 1417917"/>
                <a:gd name="connsiteY35" fmla="*/ 564629 h 682036"/>
                <a:gd name="connsiteX36" fmla="*/ 300634 w 1417917"/>
                <a:gd name="connsiteY36" fmla="*/ 587961 h 682036"/>
                <a:gd name="connsiteX37" fmla="*/ 402491 w 1417917"/>
                <a:gd name="connsiteY37" fmla="*/ 655268 h 682036"/>
                <a:gd name="connsiteX38" fmla="*/ 422234 w 1417917"/>
                <a:gd name="connsiteY38" fmla="*/ 666037 h 682036"/>
                <a:gd name="connsiteX39" fmla="*/ 421785 w 1417917"/>
                <a:gd name="connsiteY39" fmla="*/ 550270 h 682036"/>
                <a:gd name="connsiteX40" fmla="*/ 438388 w 1417917"/>
                <a:gd name="connsiteY40" fmla="*/ 531424 h 682036"/>
                <a:gd name="connsiteX41" fmla="*/ 645691 w 1417917"/>
                <a:gd name="connsiteY41" fmla="*/ 481618 h 682036"/>
                <a:gd name="connsiteX42" fmla="*/ 861968 w 1417917"/>
                <a:gd name="connsiteY42" fmla="*/ 393222 h 682036"/>
                <a:gd name="connsiteX43" fmla="*/ 898762 w 1417917"/>
                <a:gd name="connsiteY43" fmla="*/ 396363 h 682036"/>
                <a:gd name="connsiteX44" fmla="*/ 1064335 w 1417917"/>
                <a:gd name="connsiteY44" fmla="*/ 557001 h 682036"/>
                <a:gd name="connsiteX45" fmla="*/ 1141065 w 1417917"/>
                <a:gd name="connsiteY45" fmla="*/ 685331 h 682036"/>
                <a:gd name="connsiteX46" fmla="*/ 1167538 w 1417917"/>
                <a:gd name="connsiteY46" fmla="*/ 667383 h 682036"/>
                <a:gd name="connsiteX47" fmla="*/ 1188627 w 1417917"/>
                <a:gd name="connsiteY47" fmla="*/ 619820 h 682036"/>
                <a:gd name="connsiteX48" fmla="*/ 1202089 w 1417917"/>
                <a:gd name="connsiteY48" fmla="*/ 598730 h 682036"/>
                <a:gd name="connsiteX49" fmla="*/ 1239331 w 1417917"/>
                <a:gd name="connsiteY49" fmla="*/ 584820 h 682036"/>
                <a:gd name="connsiteX50" fmla="*/ 1255934 w 1417917"/>
                <a:gd name="connsiteY50" fmla="*/ 544886 h 682036"/>
                <a:gd name="connsiteX51" fmla="*/ 1219588 w 1417917"/>
                <a:gd name="connsiteY51" fmla="*/ 533668 h 682036"/>
                <a:gd name="connsiteX52" fmla="*/ 1176961 w 1417917"/>
                <a:gd name="connsiteY52" fmla="*/ 547578 h 682036"/>
                <a:gd name="connsiteX53" fmla="*/ 1163948 w 1417917"/>
                <a:gd name="connsiteY53" fmla="*/ 469054 h 682036"/>
                <a:gd name="connsiteX54" fmla="*/ 1163051 w 1417917"/>
                <a:gd name="connsiteY54" fmla="*/ 454695 h 682036"/>
                <a:gd name="connsiteX55" fmla="*/ 1186384 w 1417917"/>
                <a:gd name="connsiteY55" fmla="*/ 447067 h 682036"/>
                <a:gd name="connsiteX56" fmla="*/ 1210614 w 1417917"/>
                <a:gd name="connsiteY56" fmla="*/ 438542 h 682036"/>
                <a:gd name="connsiteX57" fmla="*/ 1232601 w 1417917"/>
                <a:gd name="connsiteY57" fmla="*/ 390979 h 682036"/>
                <a:gd name="connsiteX58" fmla="*/ 1188627 w 1417917"/>
                <a:gd name="connsiteY58" fmla="*/ 379312 h 682036"/>
                <a:gd name="connsiteX59" fmla="*/ 1150936 w 1417917"/>
                <a:gd name="connsiteY59" fmla="*/ 390979 h 682036"/>
                <a:gd name="connsiteX60" fmla="*/ 1132539 w 1417917"/>
                <a:gd name="connsiteY60" fmla="*/ 283289 h 682036"/>
                <a:gd name="connsiteX61" fmla="*/ 1146449 w 1417917"/>
                <a:gd name="connsiteY61" fmla="*/ 250982 h 682036"/>
                <a:gd name="connsiteX62" fmla="*/ 1328175 w 1417917"/>
                <a:gd name="connsiteY62" fmla="*/ 133869 h 682036"/>
                <a:gd name="connsiteX63" fmla="*/ 1420609 w 1417917"/>
                <a:gd name="connsiteY63" fmla="*/ 29320 h 682036"/>
                <a:gd name="connsiteX64" fmla="*/ 1330868 w 1417917"/>
                <a:gd name="connsiteY64" fmla="*/ 154 h 682036"/>
                <a:gd name="connsiteX65" fmla="*/ 261148 w 1417917"/>
                <a:gd name="connsiteY65" fmla="*/ 546232 h 682036"/>
                <a:gd name="connsiteX66" fmla="*/ 253520 w 1417917"/>
                <a:gd name="connsiteY66" fmla="*/ 547578 h 682036"/>
                <a:gd name="connsiteX67" fmla="*/ 245443 w 1417917"/>
                <a:gd name="connsiteY67" fmla="*/ 513925 h 682036"/>
                <a:gd name="connsiteX68" fmla="*/ 215829 w 1417917"/>
                <a:gd name="connsiteY68" fmla="*/ 387838 h 682036"/>
                <a:gd name="connsiteX69" fmla="*/ 227944 w 1417917"/>
                <a:gd name="connsiteY69" fmla="*/ 361364 h 682036"/>
                <a:gd name="connsiteX70" fmla="*/ 260699 w 1417917"/>
                <a:gd name="connsiteY70" fmla="*/ 345210 h 682036"/>
                <a:gd name="connsiteX71" fmla="*/ 263840 w 1417917"/>
                <a:gd name="connsiteY71" fmla="*/ 350595 h 682036"/>
                <a:gd name="connsiteX72" fmla="*/ 223008 w 1417917"/>
                <a:gd name="connsiteY72" fmla="*/ 375274 h 682036"/>
                <a:gd name="connsiteX73" fmla="*/ 261148 w 1417917"/>
                <a:gd name="connsiteY73" fmla="*/ 546232 h 682036"/>
                <a:gd name="connsiteX74" fmla="*/ 717484 w 1417917"/>
                <a:gd name="connsiteY74" fmla="*/ 259956 h 682036"/>
                <a:gd name="connsiteX75" fmla="*/ 170060 w 1417917"/>
                <a:gd name="connsiteY75" fmla="*/ 93934 h 682036"/>
                <a:gd name="connsiteX76" fmla="*/ 172753 w 1417917"/>
                <a:gd name="connsiteY76" fmla="*/ 85857 h 682036"/>
                <a:gd name="connsiteX77" fmla="*/ 720176 w 1417917"/>
                <a:gd name="connsiteY77" fmla="*/ 251879 h 682036"/>
                <a:gd name="connsiteX78" fmla="*/ 717484 w 1417917"/>
                <a:gd name="connsiteY78" fmla="*/ 259956 h 682036"/>
                <a:gd name="connsiteX79" fmla="*/ 1132090 w 1417917"/>
                <a:gd name="connsiteY79" fmla="*/ 605461 h 682036"/>
                <a:gd name="connsiteX80" fmla="*/ 956645 w 1417917"/>
                <a:gd name="connsiteY80" fmla="*/ 354633 h 682036"/>
                <a:gd name="connsiteX81" fmla="*/ 1132090 w 1417917"/>
                <a:gd name="connsiteY81" fmla="*/ 605461 h 6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417917" h="682036">
                  <a:moveTo>
                    <a:pt x="1330868" y="154"/>
                  </a:moveTo>
                  <a:cubicBezTo>
                    <a:pt x="1337150" y="3295"/>
                    <a:pt x="1350162" y="6436"/>
                    <a:pt x="1351060" y="11372"/>
                  </a:cubicBezTo>
                  <a:cubicBezTo>
                    <a:pt x="1352854" y="22141"/>
                    <a:pt x="1350611" y="35153"/>
                    <a:pt x="1345227" y="44576"/>
                  </a:cubicBezTo>
                  <a:cubicBezTo>
                    <a:pt x="1338496" y="56691"/>
                    <a:pt x="1327278" y="66114"/>
                    <a:pt x="1317855" y="76434"/>
                  </a:cubicBezTo>
                  <a:cubicBezTo>
                    <a:pt x="1305291" y="90344"/>
                    <a:pt x="1294522" y="83614"/>
                    <a:pt x="1283754" y="73742"/>
                  </a:cubicBezTo>
                  <a:cubicBezTo>
                    <a:pt x="1271190" y="62076"/>
                    <a:pt x="1277472" y="54896"/>
                    <a:pt x="1288689" y="47268"/>
                  </a:cubicBezTo>
                  <a:cubicBezTo>
                    <a:pt x="1295869" y="42333"/>
                    <a:pt x="1303497" y="36499"/>
                    <a:pt x="1307535" y="29320"/>
                  </a:cubicBezTo>
                  <a:cubicBezTo>
                    <a:pt x="1312022" y="21243"/>
                    <a:pt x="1313368" y="10923"/>
                    <a:pt x="1316061" y="603"/>
                  </a:cubicBezTo>
                  <a:cubicBezTo>
                    <a:pt x="1275228" y="-2089"/>
                    <a:pt x="1242921" y="4192"/>
                    <a:pt x="1211511" y="20346"/>
                  </a:cubicBezTo>
                  <a:cubicBezTo>
                    <a:pt x="1116386" y="69704"/>
                    <a:pt x="1020811" y="118613"/>
                    <a:pt x="925236" y="167073"/>
                  </a:cubicBezTo>
                  <a:cubicBezTo>
                    <a:pt x="916711" y="171560"/>
                    <a:pt x="906390" y="175150"/>
                    <a:pt x="897416" y="174253"/>
                  </a:cubicBezTo>
                  <a:cubicBezTo>
                    <a:pt x="874083" y="172009"/>
                    <a:pt x="851648" y="167073"/>
                    <a:pt x="828315" y="163484"/>
                  </a:cubicBezTo>
                  <a:cubicBezTo>
                    <a:pt x="832802" y="139254"/>
                    <a:pt x="818892" y="126690"/>
                    <a:pt x="795559" y="133869"/>
                  </a:cubicBezTo>
                  <a:cubicBezTo>
                    <a:pt x="786136" y="136561"/>
                    <a:pt x="777611" y="142843"/>
                    <a:pt x="768637" y="146433"/>
                  </a:cubicBezTo>
                  <a:cubicBezTo>
                    <a:pt x="762803" y="148676"/>
                    <a:pt x="756073" y="151817"/>
                    <a:pt x="749791" y="150920"/>
                  </a:cubicBezTo>
                  <a:cubicBezTo>
                    <a:pt x="673959" y="139254"/>
                    <a:pt x="598576" y="126690"/>
                    <a:pt x="527232" y="115023"/>
                  </a:cubicBezTo>
                  <a:cubicBezTo>
                    <a:pt x="524091" y="102459"/>
                    <a:pt x="524091" y="85857"/>
                    <a:pt x="518258" y="83614"/>
                  </a:cubicBezTo>
                  <a:cubicBezTo>
                    <a:pt x="509283" y="80024"/>
                    <a:pt x="496271" y="84960"/>
                    <a:pt x="485053" y="87652"/>
                  </a:cubicBezTo>
                  <a:cubicBezTo>
                    <a:pt x="480117" y="88998"/>
                    <a:pt x="476079" y="93934"/>
                    <a:pt x="471143" y="95280"/>
                  </a:cubicBezTo>
                  <a:cubicBezTo>
                    <a:pt x="460823" y="97972"/>
                    <a:pt x="449605" y="102011"/>
                    <a:pt x="439734" y="100665"/>
                  </a:cubicBezTo>
                  <a:cubicBezTo>
                    <a:pt x="355377" y="88101"/>
                    <a:pt x="271468" y="74191"/>
                    <a:pt x="187111" y="61178"/>
                  </a:cubicBezTo>
                  <a:cubicBezTo>
                    <a:pt x="181278" y="60281"/>
                    <a:pt x="173650" y="61627"/>
                    <a:pt x="168265" y="64768"/>
                  </a:cubicBezTo>
                  <a:cubicBezTo>
                    <a:pt x="153010" y="73742"/>
                    <a:pt x="138202" y="84062"/>
                    <a:pt x="120703" y="95729"/>
                  </a:cubicBezTo>
                  <a:cubicBezTo>
                    <a:pt x="308711" y="157651"/>
                    <a:pt x="494028" y="218675"/>
                    <a:pt x="680690" y="280148"/>
                  </a:cubicBezTo>
                  <a:cubicBezTo>
                    <a:pt x="677998" y="283289"/>
                    <a:pt x="677100" y="284186"/>
                    <a:pt x="676203" y="285084"/>
                  </a:cubicBezTo>
                  <a:cubicBezTo>
                    <a:pt x="594987" y="327711"/>
                    <a:pt x="513322" y="370787"/>
                    <a:pt x="431657" y="412517"/>
                  </a:cubicBezTo>
                  <a:cubicBezTo>
                    <a:pt x="425824" y="415658"/>
                    <a:pt x="415055" y="413414"/>
                    <a:pt x="408773" y="409824"/>
                  </a:cubicBezTo>
                  <a:cubicBezTo>
                    <a:pt x="361659" y="382004"/>
                    <a:pt x="315442" y="352838"/>
                    <a:pt x="268776" y="324570"/>
                  </a:cubicBezTo>
                  <a:cubicBezTo>
                    <a:pt x="263840" y="321429"/>
                    <a:pt x="255764" y="317839"/>
                    <a:pt x="251276" y="319634"/>
                  </a:cubicBezTo>
                  <a:cubicBezTo>
                    <a:pt x="229739" y="328160"/>
                    <a:pt x="209098" y="338929"/>
                    <a:pt x="188009" y="348800"/>
                  </a:cubicBezTo>
                  <a:cubicBezTo>
                    <a:pt x="195637" y="383351"/>
                    <a:pt x="203265" y="416106"/>
                    <a:pt x="211342" y="451106"/>
                  </a:cubicBezTo>
                  <a:cubicBezTo>
                    <a:pt x="139099" y="443478"/>
                    <a:pt x="69550" y="436298"/>
                    <a:pt x="0" y="428670"/>
                  </a:cubicBezTo>
                  <a:cubicBezTo>
                    <a:pt x="2244" y="433157"/>
                    <a:pt x="4487" y="434503"/>
                    <a:pt x="7628" y="436298"/>
                  </a:cubicBezTo>
                  <a:cubicBezTo>
                    <a:pt x="68204" y="466810"/>
                    <a:pt x="129228" y="496874"/>
                    <a:pt x="189804" y="527835"/>
                  </a:cubicBezTo>
                  <a:cubicBezTo>
                    <a:pt x="196983" y="531873"/>
                    <a:pt x="204162" y="540847"/>
                    <a:pt x="206406" y="548924"/>
                  </a:cubicBezTo>
                  <a:cubicBezTo>
                    <a:pt x="209996" y="561039"/>
                    <a:pt x="216277" y="567321"/>
                    <a:pt x="227495" y="564629"/>
                  </a:cubicBezTo>
                  <a:cubicBezTo>
                    <a:pt x="256661" y="558347"/>
                    <a:pt x="278199" y="573154"/>
                    <a:pt x="300634" y="587961"/>
                  </a:cubicBezTo>
                  <a:cubicBezTo>
                    <a:pt x="334287" y="610846"/>
                    <a:pt x="368389" y="632832"/>
                    <a:pt x="402491" y="655268"/>
                  </a:cubicBezTo>
                  <a:cubicBezTo>
                    <a:pt x="407427" y="658409"/>
                    <a:pt x="412363" y="660652"/>
                    <a:pt x="422234" y="666037"/>
                  </a:cubicBezTo>
                  <a:cubicBezTo>
                    <a:pt x="422234" y="624756"/>
                    <a:pt x="422683" y="587513"/>
                    <a:pt x="421785" y="550270"/>
                  </a:cubicBezTo>
                  <a:cubicBezTo>
                    <a:pt x="421785" y="537706"/>
                    <a:pt x="426273" y="533668"/>
                    <a:pt x="438388" y="531424"/>
                  </a:cubicBezTo>
                  <a:cubicBezTo>
                    <a:pt x="508386" y="519309"/>
                    <a:pt x="579282" y="509886"/>
                    <a:pt x="645691" y="481618"/>
                  </a:cubicBezTo>
                  <a:cubicBezTo>
                    <a:pt x="717484" y="451106"/>
                    <a:pt x="790175" y="423286"/>
                    <a:pt x="861968" y="393222"/>
                  </a:cubicBezTo>
                  <a:cubicBezTo>
                    <a:pt x="875878" y="387389"/>
                    <a:pt x="886198" y="388286"/>
                    <a:pt x="898762" y="396363"/>
                  </a:cubicBezTo>
                  <a:cubicBezTo>
                    <a:pt x="964722" y="438990"/>
                    <a:pt x="1020811" y="491938"/>
                    <a:pt x="1064335" y="557001"/>
                  </a:cubicBezTo>
                  <a:cubicBezTo>
                    <a:pt x="1092155" y="598282"/>
                    <a:pt x="1115488" y="642255"/>
                    <a:pt x="1141065" y="685331"/>
                  </a:cubicBezTo>
                  <a:cubicBezTo>
                    <a:pt x="1148692" y="679947"/>
                    <a:pt x="1157666" y="672319"/>
                    <a:pt x="1167538" y="667383"/>
                  </a:cubicBezTo>
                  <a:cubicBezTo>
                    <a:pt x="1188179" y="657062"/>
                    <a:pt x="1197602" y="643153"/>
                    <a:pt x="1188627" y="619820"/>
                  </a:cubicBezTo>
                  <a:cubicBezTo>
                    <a:pt x="1184140" y="608602"/>
                    <a:pt x="1189525" y="601423"/>
                    <a:pt x="1202089" y="598730"/>
                  </a:cubicBezTo>
                  <a:cubicBezTo>
                    <a:pt x="1215101" y="595590"/>
                    <a:pt x="1227665" y="590654"/>
                    <a:pt x="1239331" y="584820"/>
                  </a:cubicBezTo>
                  <a:cubicBezTo>
                    <a:pt x="1256831" y="576295"/>
                    <a:pt x="1262664" y="560590"/>
                    <a:pt x="1255934" y="544886"/>
                  </a:cubicBezTo>
                  <a:cubicBezTo>
                    <a:pt x="1248306" y="527386"/>
                    <a:pt x="1233050" y="530976"/>
                    <a:pt x="1219588" y="533668"/>
                  </a:cubicBezTo>
                  <a:cubicBezTo>
                    <a:pt x="1205678" y="536809"/>
                    <a:pt x="1192217" y="542642"/>
                    <a:pt x="1176961" y="547578"/>
                  </a:cubicBezTo>
                  <a:cubicBezTo>
                    <a:pt x="1172474" y="520207"/>
                    <a:pt x="1167987" y="494630"/>
                    <a:pt x="1163948" y="469054"/>
                  </a:cubicBezTo>
                  <a:cubicBezTo>
                    <a:pt x="1163051" y="464567"/>
                    <a:pt x="1163500" y="460080"/>
                    <a:pt x="1163051" y="454695"/>
                  </a:cubicBezTo>
                  <a:cubicBezTo>
                    <a:pt x="1171128" y="452003"/>
                    <a:pt x="1178756" y="449759"/>
                    <a:pt x="1186384" y="447067"/>
                  </a:cubicBezTo>
                  <a:cubicBezTo>
                    <a:pt x="1194461" y="444375"/>
                    <a:pt x="1202986" y="442131"/>
                    <a:pt x="1210614" y="438542"/>
                  </a:cubicBezTo>
                  <a:cubicBezTo>
                    <a:pt x="1230357" y="429568"/>
                    <a:pt x="1240229" y="408478"/>
                    <a:pt x="1232601" y="390979"/>
                  </a:cubicBezTo>
                  <a:cubicBezTo>
                    <a:pt x="1225422" y="373928"/>
                    <a:pt x="1213306" y="370787"/>
                    <a:pt x="1188627" y="379312"/>
                  </a:cubicBezTo>
                  <a:cubicBezTo>
                    <a:pt x="1176961" y="383351"/>
                    <a:pt x="1164846" y="386940"/>
                    <a:pt x="1150936" y="390979"/>
                  </a:cubicBezTo>
                  <a:cubicBezTo>
                    <a:pt x="1144654" y="353736"/>
                    <a:pt x="1139718" y="318288"/>
                    <a:pt x="1132539" y="283289"/>
                  </a:cubicBezTo>
                  <a:cubicBezTo>
                    <a:pt x="1129398" y="268033"/>
                    <a:pt x="1132539" y="259507"/>
                    <a:pt x="1146449" y="250982"/>
                  </a:cubicBezTo>
                  <a:cubicBezTo>
                    <a:pt x="1207473" y="212842"/>
                    <a:pt x="1268049" y="174253"/>
                    <a:pt x="1328175" y="133869"/>
                  </a:cubicBezTo>
                  <a:cubicBezTo>
                    <a:pt x="1367662" y="107395"/>
                    <a:pt x="1395482" y="70152"/>
                    <a:pt x="1420609" y="29320"/>
                  </a:cubicBezTo>
                  <a:cubicBezTo>
                    <a:pt x="1392790" y="5987"/>
                    <a:pt x="1361829" y="-295"/>
                    <a:pt x="1330868" y="154"/>
                  </a:cubicBezTo>
                  <a:close/>
                  <a:moveTo>
                    <a:pt x="261148" y="546232"/>
                  </a:moveTo>
                  <a:cubicBezTo>
                    <a:pt x="258456" y="546680"/>
                    <a:pt x="256212" y="547129"/>
                    <a:pt x="253520" y="547578"/>
                  </a:cubicBezTo>
                  <a:cubicBezTo>
                    <a:pt x="250828" y="536360"/>
                    <a:pt x="248136" y="525142"/>
                    <a:pt x="245443" y="513925"/>
                  </a:cubicBezTo>
                  <a:cubicBezTo>
                    <a:pt x="235572" y="471746"/>
                    <a:pt x="226149" y="429568"/>
                    <a:pt x="215829" y="387838"/>
                  </a:cubicBezTo>
                  <a:cubicBezTo>
                    <a:pt x="212688" y="374825"/>
                    <a:pt x="214034" y="366748"/>
                    <a:pt x="227944" y="361364"/>
                  </a:cubicBezTo>
                  <a:cubicBezTo>
                    <a:pt x="239162" y="356877"/>
                    <a:pt x="249482" y="350595"/>
                    <a:pt x="260699" y="345210"/>
                  </a:cubicBezTo>
                  <a:cubicBezTo>
                    <a:pt x="261597" y="347005"/>
                    <a:pt x="262943" y="348800"/>
                    <a:pt x="263840" y="350595"/>
                  </a:cubicBezTo>
                  <a:cubicBezTo>
                    <a:pt x="250828" y="358223"/>
                    <a:pt x="237815" y="366300"/>
                    <a:pt x="223008" y="375274"/>
                  </a:cubicBezTo>
                  <a:cubicBezTo>
                    <a:pt x="235123" y="431811"/>
                    <a:pt x="248136" y="489246"/>
                    <a:pt x="261148" y="546232"/>
                  </a:cubicBezTo>
                  <a:close/>
                  <a:moveTo>
                    <a:pt x="717484" y="259956"/>
                  </a:moveTo>
                  <a:cubicBezTo>
                    <a:pt x="534860" y="204765"/>
                    <a:pt x="352685" y="149125"/>
                    <a:pt x="170060" y="93934"/>
                  </a:cubicBezTo>
                  <a:cubicBezTo>
                    <a:pt x="170958" y="91242"/>
                    <a:pt x="171855" y="88550"/>
                    <a:pt x="172753" y="85857"/>
                  </a:cubicBezTo>
                  <a:cubicBezTo>
                    <a:pt x="355377" y="141048"/>
                    <a:pt x="537552" y="196688"/>
                    <a:pt x="720176" y="251879"/>
                  </a:cubicBezTo>
                  <a:cubicBezTo>
                    <a:pt x="718830" y="254571"/>
                    <a:pt x="718382" y="257264"/>
                    <a:pt x="717484" y="259956"/>
                  </a:cubicBezTo>
                  <a:close/>
                  <a:moveTo>
                    <a:pt x="1132090" y="605461"/>
                  </a:moveTo>
                  <a:cubicBezTo>
                    <a:pt x="1088566" y="511232"/>
                    <a:pt x="1023503" y="432709"/>
                    <a:pt x="956645" y="354633"/>
                  </a:cubicBezTo>
                  <a:cubicBezTo>
                    <a:pt x="997478" y="370338"/>
                    <a:pt x="1130295" y="560142"/>
                    <a:pt x="1132090" y="605461"/>
                  </a:cubicBezTo>
                  <a:close/>
                </a:path>
              </a:pathLst>
            </a:custGeom>
            <a:solidFill>
              <a:schemeClr val="accent6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1443EE28-6138-4F13-919C-375F244BA31C}"/>
              </a:ext>
            </a:extLst>
          </p:cNvPr>
          <p:cNvGrpSpPr/>
          <p:nvPr/>
        </p:nvGrpSpPr>
        <p:grpSpPr>
          <a:xfrm>
            <a:off x="9336534" y="305337"/>
            <a:ext cx="1595434" cy="3096019"/>
            <a:chOff x="8129003" y="4168976"/>
            <a:chExt cx="920762" cy="1786785"/>
          </a:xfrm>
        </p:grpSpPr>
        <p:sp>
          <p:nvSpPr>
            <p:cNvPr id="187" name="Graphic 19">
              <a:extLst>
                <a:ext uri="{FF2B5EF4-FFF2-40B4-BE49-F238E27FC236}">
                  <a16:creationId xmlns:a16="http://schemas.microsoft.com/office/drawing/2014/main" id="{40862F26-1EE8-45F7-8B18-7EF52BA8A7D4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rgbClr val="1B75BC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Graphic 19">
              <a:extLst>
                <a:ext uri="{FF2B5EF4-FFF2-40B4-BE49-F238E27FC236}">
                  <a16:creationId xmlns:a16="http://schemas.microsoft.com/office/drawing/2014/main" id="{DB4967D6-6A7D-4D89-A1EB-20C287B5603D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Graphic 19">
              <a:extLst>
                <a:ext uri="{FF2B5EF4-FFF2-40B4-BE49-F238E27FC236}">
                  <a16:creationId xmlns:a16="http://schemas.microsoft.com/office/drawing/2014/main" id="{6509409B-1B20-450E-A9DC-5AF9EB570E9B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Graphic 19">
              <a:extLst>
                <a:ext uri="{FF2B5EF4-FFF2-40B4-BE49-F238E27FC236}">
                  <a16:creationId xmlns:a16="http://schemas.microsoft.com/office/drawing/2014/main" id="{43C6CC2F-18A1-4461-A254-1FA0E092FD99}"/>
                </a:ext>
              </a:extLst>
            </p:cNvPr>
            <p:cNvSpPr/>
            <p:nvPr/>
          </p:nvSpPr>
          <p:spPr>
            <a:xfrm>
              <a:off x="8245124" y="5826230"/>
              <a:ext cx="295042" cy="129531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Graphic 19">
              <a:extLst>
                <a:ext uri="{FF2B5EF4-FFF2-40B4-BE49-F238E27FC236}">
                  <a16:creationId xmlns:a16="http://schemas.microsoft.com/office/drawing/2014/main" id="{896A0D32-75D8-469D-B45C-9E01B1C3C58C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Graphic 19">
              <a:extLst>
                <a:ext uri="{FF2B5EF4-FFF2-40B4-BE49-F238E27FC236}">
                  <a16:creationId xmlns:a16="http://schemas.microsoft.com/office/drawing/2014/main" id="{2C4BA746-04A1-4A11-82A3-F8E65937B453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rgbClr val="D7DF23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Graphic 19">
              <a:extLst>
                <a:ext uri="{FF2B5EF4-FFF2-40B4-BE49-F238E27FC236}">
                  <a16:creationId xmlns:a16="http://schemas.microsoft.com/office/drawing/2014/main" id="{E766D9EA-935A-4F7A-9C45-B8CD0C62CA7D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Graphic 19">
              <a:extLst>
                <a:ext uri="{FF2B5EF4-FFF2-40B4-BE49-F238E27FC236}">
                  <a16:creationId xmlns:a16="http://schemas.microsoft.com/office/drawing/2014/main" id="{74D2AC46-BF3F-45A4-91FD-94859BDD28E1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Graphic 19">
              <a:extLst>
                <a:ext uri="{FF2B5EF4-FFF2-40B4-BE49-F238E27FC236}">
                  <a16:creationId xmlns:a16="http://schemas.microsoft.com/office/drawing/2014/main" id="{22689C59-343B-4288-9246-0E988F14DE1C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50335C7A-D279-484D-BB6B-327E2F68A671}"/>
              </a:ext>
            </a:extLst>
          </p:cNvPr>
          <p:cNvGrpSpPr/>
          <p:nvPr/>
        </p:nvGrpSpPr>
        <p:grpSpPr>
          <a:xfrm>
            <a:off x="9672829" y="3892148"/>
            <a:ext cx="2456946" cy="2960627"/>
            <a:chOff x="-9728" y="1670812"/>
            <a:chExt cx="4314722" cy="5199252"/>
          </a:xfrm>
        </p:grpSpPr>
        <p:grpSp>
          <p:nvGrpSpPr>
            <p:cNvPr id="212" name="Group 2">
              <a:extLst>
                <a:ext uri="{FF2B5EF4-FFF2-40B4-BE49-F238E27FC236}">
                  <a16:creationId xmlns:a16="http://schemas.microsoft.com/office/drawing/2014/main" id="{DBD3C409-2B02-42C6-9B2D-0ECE4C028FC9}"/>
                </a:ext>
              </a:extLst>
            </p:cNvPr>
            <p:cNvGrpSpPr/>
            <p:nvPr/>
          </p:nvGrpSpPr>
          <p:grpSpPr>
            <a:xfrm>
              <a:off x="323529" y="1670812"/>
              <a:ext cx="3315598" cy="3586045"/>
              <a:chOff x="5277160" y="1526519"/>
              <a:chExt cx="2000337" cy="2522764"/>
            </a:xfrm>
            <a:solidFill>
              <a:schemeClr val="accent1"/>
            </a:solidFill>
          </p:grpSpPr>
          <p:sp>
            <p:nvSpPr>
              <p:cNvPr id="213" name="Arrow: Up 61">
                <a:extLst>
                  <a:ext uri="{FF2B5EF4-FFF2-40B4-BE49-F238E27FC236}">
                    <a16:creationId xmlns:a16="http://schemas.microsoft.com/office/drawing/2014/main" id="{28DBBA94-6991-4865-B293-249B7AC3E266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rapezoid 5">
                <a:extLst>
                  <a:ext uri="{FF2B5EF4-FFF2-40B4-BE49-F238E27FC236}">
                    <a16:creationId xmlns:a16="http://schemas.microsoft.com/office/drawing/2014/main" id="{BBC44871-415C-4B25-910D-8FC2DF961C7B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Trapezoid 6">
                <a:extLst>
                  <a:ext uri="{FF2B5EF4-FFF2-40B4-BE49-F238E27FC236}">
                    <a16:creationId xmlns:a16="http://schemas.microsoft.com/office/drawing/2014/main" id="{BD9BBD71-CB03-46EE-894C-A79AD1538F03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Trapezoid 7">
                <a:extLst>
                  <a:ext uri="{FF2B5EF4-FFF2-40B4-BE49-F238E27FC236}">
                    <a16:creationId xmlns:a16="http://schemas.microsoft.com/office/drawing/2014/main" id="{33C6C68B-CEBC-4272-A940-5D6845736371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Trapezoid 8">
                <a:extLst>
                  <a:ext uri="{FF2B5EF4-FFF2-40B4-BE49-F238E27FC236}">
                    <a16:creationId xmlns:a16="http://schemas.microsoft.com/office/drawing/2014/main" id="{C60340FD-949C-4D66-A9AA-3EC4D1989FC2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8" name="Graphic 51">
              <a:extLst>
                <a:ext uri="{FF2B5EF4-FFF2-40B4-BE49-F238E27FC236}">
                  <a16:creationId xmlns:a16="http://schemas.microsoft.com/office/drawing/2014/main" id="{9D06C133-E6CF-49CD-8A19-160F61C2B447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219" name="Freeform: Shape 10">
                <a:extLst>
                  <a:ext uri="{FF2B5EF4-FFF2-40B4-BE49-F238E27FC236}">
                    <a16:creationId xmlns:a16="http://schemas.microsoft.com/office/drawing/2014/main" id="{52AE6B7F-3B53-46C3-922E-A4F36108AF00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11">
                <a:extLst>
                  <a:ext uri="{FF2B5EF4-FFF2-40B4-BE49-F238E27FC236}">
                    <a16:creationId xmlns:a16="http://schemas.microsoft.com/office/drawing/2014/main" id="{2D925068-3327-47E1-B07D-A2E2D5154D61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2" name="그룹 221">
            <a:extLst>
              <a:ext uri="{FF2B5EF4-FFF2-40B4-BE49-F238E27FC236}">
                <a16:creationId xmlns:a16="http://schemas.microsoft.com/office/drawing/2014/main" id="{8EE4FC00-16B0-40FE-B905-5A4095D4C986}"/>
              </a:ext>
            </a:extLst>
          </p:cNvPr>
          <p:cNvGrpSpPr/>
          <p:nvPr/>
        </p:nvGrpSpPr>
        <p:grpSpPr>
          <a:xfrm>
            <a:off x="2893732" y="1293889"/>
            <a:ext cx="1866086" cy="1705084"/>
            <a:chOff x="4608575" y="2107341"/>
            <a:chExt cx="2345669" cy="2143289"/>
          </a:xfrm>
        </p:grpSpPr>
        <p:sp>
          <p:nvSpPr>
            <p:cNvPr id="223" name="Frame 7">
              <a:extLst>
                <a:ext uri="{FF2B5EF4-FFF2-40B4-BE49-F238E27FC236}">
                  <a16:creationId xmlns:a16="http://schemas.microsoft.com/office/drawing/2014/main" id="{D2E884E2-D668-49AB-8F88-1BE6F4272217}"/>
                </a:ext>
              </a:extLst>
            </p:cNvPr>
            <p:cNvSpPr/>
            <p:nvPr/>
          </p:nvSpPr>
          <p:spPr>
            <a:xfrm rot="120000">
              <a:off x="6032501" y="4067319"/>
              <a:ext cx="774724" cy="1833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isometricOffAxis1Left">
                <a:rot lat="1140000" lon="1800000" rev="120000"/>
              </a:camera>
              <a:lightRig rig="balanced" dir="t"/>
            </a:scene3d>
            <a:sp3d extrusionH="1905000" contourW="12700" prstMaterial="matte">
              <a:extrusionClr>
                <a:schemeClr val="accent2"/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4" name="Frame 5">
              <a:extLst>
                <a:ext uri="{FF2B5EF4-FFF2-40B4-BE49-F238E27FC236}">
                  <a16:creationId xmlns:a16="http://schemas.microsoft.com/office/drawing/2014/main" id="{13D5ACF2-E2F7-4E8E-8999-2B5CE06D474B}"/>
                </a:ext>
              </a:extLst>
            </p:cNvPr>
            <p:cNvSpPr/>
            <p:nvPr/>
          </p:nvSpPr>
          <p:spPr>
            <a:xfrm rot="120000">
              <a:off x="6210446" y="3552364"/>
              <a:ext cx="343059" cy="1833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isometricOffAxis1Left">
                <a:rot lat="1140000" lon="1800000" rev="120000"/>
              </a:camera>
              <a:lightRig rig="balanced" dir="t"/>
            </a:scene3d>
            <a:sp3d extrusionH="984250" contourW="6350" prstMaterial="matte">
              <a:extrusionClr>
                <a:schemeClr val="accent2"/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225" name="Frame 5">
              <a:extLst>
                <a:ext uri="{FF2B5EF4-FFF2-40B4-BE49-F238E27FC236}">
                  <a16:creationId xmlns:a16="http://schemas.microsoft.com/office/drawing/2014/main" id="{6BAED49E-8CED-41B6-8436-71271CACEC14}"/>
                </a:ext>
              </a:extLst>
            </p:cNvPr>
            <p:cNvSpPr/>
            <p:nvPr/>
          </p:nvSpPr>
          <p:spPr>
            <a:xfrm rot="120000">
              <a:off x="5917777" y="3322251"/>
              <a:ext cx="343059" cy="1833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isometricOffAxis1Left">
                <a:rot lat="1140000" lon="1800000" rev="120000"/>
              </a:camera>
              <a:lightRig rig="balanced" dir="t"/>
            </a:scene3d>
            <a:sp3d extrusionH="984250" contourW="6350" prstMaterial="matte">
              <a:extrusionClr>
                <a:schemeClr val="accent2"/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226" name="Frame 6">
              <a:extLst>
                <a:ext uri="{FF2B5EF4-FFF2-40B4-BE49-F238E27FC236}">
                  <a16:creationId xmlns:a16="http://schemas.microsoft.com/office/drawing/2014/main" id="{A751307A-BB4B-4FFF-BC3B-B1F570BE4443}"/>
                </a:ext>
              </a:extLst>
            </p:cNvPr>
            <p:cNvSpPr/>
            <p:nvPr/>
          </p:nvSpPr>
          <p:spPr>
            <a:xfrm rot="120000">
              <a:off x="5611563" y="3093830"/>
              <a:ext cx="343059" cy="1833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isometricOffAxis1Left">
                <a:rot lat="1140000" lon="1800000" rev="120000"/>
              </a:camera>
              <a:lightRig rig="balanced" dir="t"/>
            </a:scene3d>
            <a:sp3d extrusionH="984250" contourW="6350" prstMaterial="matte">
              <a:extrusionClr>
                <a:schemeClr val="accent2"/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7" name="Frame 7">
              <a:extLst>
                <a:ext uri="{FF2B5EF4-FFF2-40B4-BE49-F238E27FC236}">
                  <a16:creationId xmlns:a16="http://schemas.microsoft.com/office/drawing/2014/main" id="{EA36E5D3-63F2-427E-AD4F-E5CE51D8C3E3}"/>
                </a:ext>
              </a:extLst>
            </p:cNvPr>
            <p:cNvSpPr/>
            <p:nvPr/>
          </p:nvSpPr>
          <p:spPr>
            <a:xfrm rot="120000">
              <a:off x="5320574" y="2862923"/>
              <a:ext cx="343059" cy="1833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isometricOffAxis1Left">
                <a:rot lat="1140000" lon="1800000" rev="120000"/>
              </a:camera>
              <a:lightRig rig="balanced" dir="t"/>
            </a:scene3d>
            <a:sp3d extrusionH="984250" contourW="6350" prstMaterial="matte">
              <a:extrusionClr>
                <a:schemeClr val="accent2"/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8" name="Frame 7">
              <a:extLst>
                <a:ext uri="{FF2B5EF4-FFF2-40B4-BE49-F238E27FC236}">
                  <a16:creationId xmlns:a16="http://schemas.microsoft.com/office/drawing/2014/main" id="{D14C7B96-F2C0-4210-B03A-3ECB504F4D3E}"/>
                </a:ext>
              </a:extLst>
            </p:cNvPr>
            <p:cNvSpPr/>
            <p:nvPr/>
          </p:nvSpPr>
          <p:spPr>
            <a:xfrm rot="120000">
              <a:off x="4608575" y="2600343"/>
              <a:ext cx="774724" cy="1833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isometricOffAxis1Left">
                <a:rot lat="1140000" lon="1800000" rev="120000"/>
              </a:camera>
              <a:lightRig rig="balanced" dir="t"/>
            </a:scene3d>
            <a:sp3d extrusionH="1905000" contourW="12700" prstMaterial="matte">
              <a:extrusionClr>
                <a:schemeClr val="accent1"/>
              </a:extrusionClr>
              <a:contourClr>
                <a:schemeClr val="accent1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B0B1EB72-97CE-4949-9ED8-49328B34EB9D}"/>
                </a:ext>
              </a:extLst>
            </p:cNvPr>
            <p:cNvSpPr/>
            <p:nvPr/>
          </p:nvSpPr>
          <p:spPr>
            <a:xfrm flipH="1">
              <a:off x="6173594" y="2107341"/>
              <a:ext cx="780650" cy="1330960"/>
            </a:xfrm>
            <a:custGeom>
              <a:avLst/>
              <a:gdLst>
                <a:gd name="connsiteX0" fmla="*/ 397471 w 1298288"/>
                <a:gd name="connsiteY0" fmla="*/ 1183376 h 2213501"/>
                <a:gd name="connsiteX1" fmla="*/ 591029 w 1298288"/>
                <a:gd name="connsiteY1" fmla="*/ 1183376 h 2213501"/>
                <a:gd name="connsiteX2" fmla="*/ 603496 w 1298288"/>
                <a:gd name="connsiteY2" fmla="*/ 1183376 h 2213501"/>
                <a:gd name="connsiteX3" fmla="*/ 879041 w 1298288"/>
                <a:gd name="connsiteY3" fmla="*/ 1183376 h 2213501"/>
                <a:gd name="connsiteX4" fmla="*/ 1022783 w 1298288"/>
                <a:gd name="connsiteY4" fmla="*/ 1355645 h 2213501"/>
                <a:gd name="connsiteX5" fmla="*/ 1029545 w 1298288"/>
                <a:gd name="connsiteY5" fmla="*/ 1377515 h 2213501"/>
                <a:gd name="connsiteX6" fmla="*/ 1052261 w 1298288"/>
                <a:gd name="connsiteY6" fmla="*/ 1821895 h 2213501"/>
                <a:gd name="connsiteX7" fmla="*/ 988499 w 1298288"/>
                <a:gd name="connsiteY7" fmla="*/ 1825170 h 2213501"/>
                <a:gd name="connsiteX8" fmla="*/ 839263 w 1298288"/>
                <a:gd name="connsiteY8" fmla="*/ 1690462 h 2213501"/>
                <a:gd name="connsiteX9" fmla="*/ 827852 w 1298288"/>
                <a:gd name="connsiteY9" fmla="*/ 1467215 h 2213501"/>
                <a:gd name="connsiteX10" fmla="*/ 603496 w 1298288"/>
                <a:gd name="connsiteY10" fmla="*/ 1198273 h 2213501"/>
                <a:gd name="connsiteX11" fmla="*/ 603496 w 1298288"/>
                <a:gd name="connsiteY11" fmla="*/ 2082755 h 2213501"/>
                <a:gd name="connsiteX12" fmla="*/ 472749 w 1298288"/>
                <a:gd name="connsiteY12" fmla="*/ 2213501 h 2213501"/>
                <a:gd name="connsiteX13" fmla="*/ 397471 w 1298288"/>
                <a:gd name="connsiteY13" fmla="*/ 2213501 h 2213501"/>
                <a:gd name="connsiteX14" fmla="*/ 617337 w 1298288"/>
                <a:gd name="connsiteY14" fmla="*/ 406715 h 2213501"/>
                <a:gd name="connsiteX15" fmla="*/ 652995 w 1298288"/>
                <a:gd name="connsiteY15" fmla="*/ 406715 h 2213501"/>
                <a:gd name="connsiteX16" fmla="*/ 883479 w 1298288"/>
                <a:gd name="connsiteY16" fmla="*/ 637199 h 2213501"/>
                <a:gd name="connsiteX17" fmla="*/ 883479 w 1298288"/>
                <a:gd name="connsiteY17" fmla="*/ 769953 h 2213501"/>
                <a:gd name="connsiteX18" fmla="*/ 1294261 w 1298288"/>
                <a:gd name="connsiteY18" fmla="*/ 966364 h 2213501"/>
                <a:gd name="connsiteX19" fmla="*/ 1297589 w 1298288"/>
                <a:gd name="connsiteY19" fmla="*/ 975714 h 2213501"/>
                <a:gd name="connsiteX20" fmla="*/ 1276881 w 1298288"/>
                <a:gd name="connsiteY20" fmla="*/ 1019032 h 2213501"/>
                <a:gd name="connsiteX21" fmla="*/ 1075611 w 1298288"/>
                <a:gd name="connsiteY21" fmla="*/ 1090084 h 2213501"/>
                <a:gd name="connsiteX22" fmla="*/ 883479 w 1298288"/>
                <a:gd name="connsiteY22" fmla="*/ 998218 h 2213501"/>
                <a:gd name="connsiteX23" fmla="*/ 883479 w 1298288"/>
                <a:gd name="connsiteY23" fmla="*/ 1151522 h 2213501"/>
                <a:gd name="connsiteX24" fmla="*/ 386906 w 1298288"/>
                <a:gd name="connsiteY24" fmla="*/ 1151522 h 2213501"/>
                <a:gd name="connsiteX25" fmla="*/ 386906 w 1298288"/>
                <a:gd name="connsiteY25" fmla="*/ 871011 h 2213501"/>
                <a:gd name="connsiteX26" fmla="*/ 100742 w 1298288"/>
                <a:gd name="connsiteY26" fmla="*/ 1212273 h 2213501"/>
                <a:gd name="connsiteX27" fmla="*/ 90758 w 1298288"/>
                <a:gd name="connsiteY27" fmla="*/ 1213171 h 2213501"/>
                <a:gd name="connsiteX28" fmla="*/ 53991 w 1298288"/>
                <a:gd name="connsiteY28" fmla="*/ 1182320 h 2213501"/>
                <a:gd name="connsiteX29" fmla="*/ 35290 w 1298288"/>
                <a:gd name="connsiteY29" fmla="*/ 969692 h 2213501"/>
                <a:gd name="connsiteX30" fmla="*/ 443431 w 1298288"/>
                <a:gd name="connsiteY30" fmla="*/ 482944 h 2213501"/>
                <a:gd name="connsiteX31" fmla="*/ 452834 w 1298288"/>
                <a:gd name="connsiteY31" fmla="*/ 475813 h 2213501"/>
                <a:gd name="connsiteX32" fmla="*/ 617337 w 1298288"/>
                <a:gd name="connsiteY32" fmla="*/ 406715 h 2213501"/>
                <a:gd name="connsiteX33" fmla="*/ 717074 w 1298288"/>
                <a:gd name="connsiteY33" fmla="*/ 0 h 2213501"/>
                <a:gd name="connsiteX34" fmla="*/ 941589 w 1298288"/>
                <a:gd name="connsiteY34" fmla="*/ 192818 h 2213501"/>
                <a:gd name="connsiteX35" fmla="*/ 717074 w 1298288"/>
                <a:gd name="connsiteY35" fmla="*/ 385637 h 2213501"/>
                <a:gd name="connsiteX36" fmla="*/ 492560 w 1298288"/>
                <a:gd name="connsiteY36" fmla="*/ 192818 h 2213501"/>
                <a:gd name="connsiteX37" fmla="*/ 717074 w 1298288"/>
                <a:gd name="connsiteY37" fmla="*/ 0 h 2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8288" h="2213501">
                  <a:moveTo>
                    <a:pt x="397471" y="1183376"/>
                  </a:moveTo>
                  <a:lnTo>
                    <a:pt x="591029" y="1183376"/>
                  </a:lnTo>
                  <a:lnTo>
                    <a:pt x="603496" y="1183376"/>
                  </a:lnTo>
                  <a:lnTo>
                    <a:pt x="879041" y="1183376"/>
                  </a:lnTo>
                  <a:lnTo>
                    <a:pt x="1022783" y="1355645"/>
                  </a:lnTo>
                  <a:cubicBezTo>
                    <a:pt x="1031394" y="1362935"/>
                    <a:pt x="1029545" y="1377515"/>
                    <a:pt x="1029545" y="1377515"/>
                  </a:cubicBezTo>
                  <a:lnTo>
                    <a:pt x="1052261" y="1821895"/>
                  </a:lnTo>
                  <a:lnTo>
                    <a:pt x="988499" y="1825170"/>
                  </a:lnTo>
                  <a:cubicBezTo>
                    <a:pt x="910104" y="1829185"/>
                    <a:pt x="843277" y="1768857"/>
                    <a:pt x="839263" y="1690462"/>
                  </a:cubicBezTo>
                  <a:lnTo>
                    <a:pt x="827852" y="1467215"/>
                  </a:lnTo>
                  <a:lnTo>
                    <a:pt x="603496" y="1198273"/>
                  </a:lnTo>
                  <a:lnTo>
                    <a:pt x="603496" y="2082755"/>
                  </a:lnTo>
                  <a:cubicBezTo>
                    <a:pt x="603496" y="2154969"/>
                    <a:pt x="544964" y="2213501"/>
                    <a:pt x="472749" y="2213501"/>
                  </a:cubicBezTo>
                  <a:lnTo>
                    <a:pt x="397471" y="2213501"/>
                  </a:lnTo>
                  <a:close/>
                  <a:moveTo>
                    <a:pt x="617337" y="406715"/>
                  </a:moveTo>
                  <a:lnTo>
                    <a:pt x="652995" y="406715"/>
                  </a:lnTo>
                  <a:cubicBezTo>
                    <a:pt x="780308" y="406715"/>
                    <a:pt x="883479" y="509939"/>
                    <a:pt x="883479" y="637199"/>
                  </a:cubicBezTo>
                  <a:lnTo>
                    <a:pt x="883479" y="769953"/>
                  </a:lnTo>
                  <a:lnTo>
                    <a:pt x="1294261" y="966364"/>
                  </a:lnTo>
                  <a:cubicBezTo>
                    <a:pt x="1297801" y="968054"/>
                    <a:pt x="1299280" y="972280"/>
                    <a:pt x="1297589" y="975714"/>
                  </a:cubicBezTo>
                  <a:lnTo>
                    <a:pt x="1276881" y="1019032"/>
                  </a:lnTo>
                  <a:cubicBezTo>
                    <a:pt x="1240959" y="1094205"/>
                    <a:pt x="1150836" y="1126059"/>
                    <a:pt x="1075611" y="1090084"/>
                  </a:cubicBezTo>
                  <a:lnTo>
                    <a:pt x="883479" y="998218"/>
                  </a:lnTo>
                  <a:lnTo>
                    <a:pt x="883479" y="1151522"/>
                  </a:lnTo>
                  <a:lnTo>
                    <a:pt x="386906" y="1151522"/>
                  </a:lnTo>
                  <a:lnTo>
                    <a:pt x="386906" y="871011"/>
                  </a:lnTo>
                  <a:lnTo>
                    <a:pt x="100742" y="1212273"/>
                  </a:lnTo>
                  <a:cubicBezTo>
                    <a:pt x="98207" y="1215284"/>
                    <a:pt x="93769" y="1215707"/>
                    <a:pt x="90758" y="1213171"/>
                  </a:cubicBezTo>
                  <a:lnTo>
                    <a:pt x="53991" y="1182320"/>
                  </a:lnTo>
                  <a:cubicBezTo>
                    <a:pt x="-9930" y="1128754"/>
                    <a:pt x="-18277" y="1033559"/>
                    <a:pt x="35290" y="969692"/>
                  </a:cubicBezTo>
                  <a:lnTo>
                    <a:pt x="443431" y="482944"/>
                  </a:lnTo>
                  <a:cubicBezTo>
                    <a:pt x="446072" y="479775"/>
                    <a:pt x="449347" y="477450"/>
                    <a:pt x="452834" y="475813"/>
                  </a:cubicBezTo>
                  <a:cubicBezTo>
                    <a:pt x="494673" y="433181"/>
                    <a:pt x="552888" y="406715"/>
                    <a:pt x="617337" y="406715"/>
                  </a:cubicBezTo>
                  <a:close/>
                  <a:moveTo>
                    <a:pt x="717074" y="0"/>
                  </a:moveTo>
                  <a:cubicBezTo>
                    <a:pt x="841070" y="0"/>
                    <a:pt x="941589" y="86328"/>
                    <a:pt x="941589" y="192818"/>
                  </a:cubicBezTo>
                  <a:cubicBezTo>
                    <a:pt x="941589" y="299309"/>
                    <a:pt x="841070" y="385637"/>
                    <a:pt x="717074" y="385637"/>
                  </a:cubicBezTo>
                  <a:cubicBezTo>
                    <a:pt x="593079" y="385637"/>
                    <a:pt x="492560" y="299309"/>
                    <a:pt x="492560" y="192818"/>
                  </a:cubicBezTo>
                  <a:cubicBezTo>
                    <a:pt x="492560" y="86328"/>
                    <a:pt x="593079" y="0"/>
                    <a:pt x="71707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34">
            <a:extLst>
              <a:ext uri="{FF2B5EF4-FFF2-40B4-BE49-F238E27FC236}">
                <a16:creationId xmlns:a16="http://schemas.microsoft.com/office/drawing/2014/main" id="{D8EC7D11-763F-4F1B-9BB4-8FCE6C6A34EC}"/>
              </a:ext>
            </a:extLst>
          </p:cNvPr>
          <p:cNvSpPr/>
          <p:nvPr/>
        </p:nvSpPr>
        <p:spPr>
          <a:xfrm flipV="1">
            <a:off x="8530024" y="6140146"/>
            <a:ext cx="4463504" cy="5552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F9FDAD6-BD43-4DCB-B580-206CE87D002B}"/>
              </a:ext>
            </a:extLst>
          </p:cNvPr>
          <p:cNvGrpSpPr/>
          <p:nvPr/>
        </p:nvGrpSpPr>
        <p:grpSpPr>
          <a:xfrm>
            <a:off x="587375" y="841898"/>
            <a:ext cx="1736812" cy="5997052"/>
            <a:chOff x="6576209" y="627534"/>
            <a:chExt cx="1103056" cy="4077545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5DB8425D-152B-4030-9439-04CFD4DB53CF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Group 56">
              <a:extLst>
                <a:ext uri="{FF2B5EF4-FFF2-40B4-BE49-F238E27FC236}">
                  <a16:creationId xmlns:a16="http://schemas.microsoft.com/office/drawing/2014/main" id="{A5156433-E4A3-4F87-B05B-CD330CAEB049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6" name="Freeform 57">
                <a:extLst>
                  <a:ext uri="{FF2B5EF4-FFF2-40B4-BE49-F238E27FC236}">
                    <a16:creationId xmlns:a16="http://schemas.microsoft.com/office/drawing/2014/main" id="{7E6E59BB-AD3B-4950-AE65-C686FD805F47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7" name="Freeform 58">
                <a:extLst>
                  <a:ext uri="{FF2B5EF4-FFF2-40B4-BE49-F238E27FC236}">
                    <a16:creationId xmlns:a16="http://schemas.microsoft.com/office/drawing/2014/main" id="{CD10E833-79AC-4947-B99E-4D187ADD7F31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Freeform 59">
                <a:extLst>
                  <a:ext uri="{FF2B5EF4-FFF2-40B4-BE49-F238E27FC236}">
                    <a16:creationId xmlns:a16="http://schemas.microsoft.com/office/drawing/2014/main" id="{B4BE385B-D998-4324-B609-7ADC03E2B868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Freeform 60">
                <a:extLst>
                  <a:ext uri="{FF2B5EF4-FFF2-40B4-BE49-F238E27FC236}">
                    <a16:creationId xmlns:a16="http://schemas.microsoft.com/office/drawing/2014/main" id="{6AEA70F5-72FA-4249-A6C9-4E1C9C9CA8B6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61">
                <a:extLst>
                  <a:ext uri="{FF2B5EF4-FFF2-40B4-BE49-F238E27FC236}">
                    <a16:creationId xmlns:a16="http://schemas.microsoft.com/office/drawing/2014/main" id="{C22F40F5-A174-457B-B128-35FB7019512B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62">
                <a:extLst>
                  <a:ext uri="{FF2B5EF4-FFF2-40B4-BE49-F238E27FC236}">
                    <a16:creationId xmlns:a16="http://schemas.microsoft.com/office/drawing/2014/main" id="{5A1256B2-085F-41DB-A339-AB1C112CDDFB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3">
                <a:extLst>
                  <a:ext uri="{FF2B5EF4-FFF2-40B4-BE49-F238E27FC236}">
                    <a16:creationId xmlns:a16="http://schemas.microsoft.com/office/drawing/2014/main" id="{646ED8E1-81DE-4B7E-ACE0-36C0EB1799EC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4">
                <a:extLst>
                  <a:ext uri="{FF2B5EF4-FFF2-40B4-BE49-F238E27FC236}">
                    <a16:creationId xmlns:a16="http://schemas.microsoft.com/office/drawing/2014/main" id="{0E4A7F39-DA87-47FE-9B44-E090E28B0515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Freeform 65">
                <a:extLst>
                  <a:ext uri="{FF2B5EF4-FFF2-40B4-BE49-F238E27FC236}">
                    <a16:creationId xmlns:a16="http://schemas.microsoft.com/office/drawing/2014/main" id="{AD63D2BF-FFD2-4820-931E-C2E9A6E8FA14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66">
                <a:extLst>
                  <a:ext uri="{FF2B5EF4-FFF2-40B4-BE49-F238E27FC236}">
                    <a16:creationId xmlns:a16="http://schemas.microsoft.com/office/drawing/2014/main" id="{1B284BCD-932E-4945-A172-67E884B9680D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7">
                <a:extLst>
                  <a:ext uri="{FF2B5EF4-FFF2-40B4-BE49-F238E27FC236}">
                    <a16:creationId xmlns:a16="http://schemas.microsoft.com/office/drawing/2014/main" id="{48B37FE6-6422-4787-B180-72F44F4CD6DE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8">
                <a:extLst>
                  <a:ext uri="{FF2B5EF4-FFF2-40B4-BE49-F238E27FC236}">
                    <a16:creationId xmlns:a16="http://schemas.microsoft.com/office/drawing/2014/main" id="{23B9FA80-513D-4AE5-9956-A1B11D6E67D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9">
                <a:extLst>
                  <a:ext uri="{FF2B5EF4-FFF2-40B4-BE49-F238E27FC236}">
                    <a16:creationId xmlns:a16="http://schemas.microsoft.com/office/drawing/2014/main" id="{6332F0B5-1F03-4ED2-AB8F-E38F1B849950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" name="Oval 34">
            <a:extLst>
              <a:ext uri="{FF2B5EF4-FFF2-40B4-BE49-F238E27FC236}">
                <a16:creationId xmlns:a16="http://schemas.microsoft.com/office/drawing/2014/main" id="{ACCDD88B-7149-4A2D-B6F5-4252187354DA}"/>
              </a:ext>
            </a:extLst>
          </p:cNvPr>
          <p:cNvSpPr/>
          <p:nvPr/>
        </p:nvSpPr>
        <p:spPr>
          <a:xfrm flipV="1">
            <a:off x="2484333" y="5023566"/>
            <a:ext cx="5925738" cy="5552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F9EE3AB6-5C31-42C1-B4F9-FF2DEEE4CDB0}"/>
              </a:ext>
            </a:extLst>
          </p:cNvPr>
          <p:cNvGrpSpPr/>
          <p:nvPr/>
        </p:nvGrpSpPr>
        <p:grpSpPr>
          <a:xfrm>
            <a:off x="3034295" y="2785424"/>
            <a:ext cx="4633330" cy="2545701"/>
            <a:chOff x="-548507" y="477868"/>
            <a:chExt cx="11570449" cy="6357177"/>
          </a:xfrm>
        </p:grpSpPr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A8F6FE1E-1C1C-4449-BCA7-3541DF3CEA0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392DC700-0D32-4C6B-806F-09F6A50623D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A1C14568-E8C4-403C-8AB1-02FDA14FA44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">
              <a:extLst>
                <a:ext uri="{FF2B5EF4-FFF2-40B4-BE49-F238E27FC236}">
                  <a16:creationId xmlns:a16="http://schemas.microsoft.com/office/drawing/2014/main" id="{20C7BF58-28F3-4DA5-BFD1-26621647B68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B1831395-3E0E-4306-BDB4-6BC2A887A39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id="{989D385D-B7F0-4D62-A803-7173F6772FC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" name="Rectangle: Rounded Corners 32">
                <a:extLst>
                  <a:ext uri="{FF2B5EF4-FFF2-40B4-BE49-F238E27FC236}">
                    <a16:creationId xmlns:a16="http://schemas.microsoft.com/office/drawing/2014/main" id="{273F0B2D-AB19-41A0-8FFA-3E7610F527A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3">
                <a:extLst>
                  <a:ext uri="{FF2B5EF4-FFF2-40B4-BE49-F238E27FC236}">
                    <a16:creationId xmlns:a16="http://schemas.microsoft.com/office/drawing/2014/main" id="{ACA74766-AA9E-4EB1-885E-8CA25B7929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6D001EA5-C352-46E6-8195-7F7A03E1ADE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" name="Rectangle: Rounded Corners 30">
                <a:extLst>
                  <a:ext uri="{FF2B5EF4-FFF2-40B4-BE49-F238E27FC236}">
                    <a16:creationId xmlns:a16="http://schemas.microsoft.com/office/drawing/2014/main" id="{EE9B241C-D5AA-4478-A61E-4915C3524B5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31">
                <a:extLst>
                  <a:ext uri="{FF2B5EF4-FFF2-40B4-BE49-F238E27FC236}">
                    <a16:creationId xmlns:a16="http://schemas.microsoft.com/office/drawing/2014/main" id="{A78FB193-73AC-4E0F-B964-3E61877867C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521FA244-645E-4637-AF08-008E7CD87B5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5">
            <a:extLst>
              <a:ext uri="{FF2B5EF4-FFF2-40B4-BE49-F238E27FC236}">
                <a16:creationId xmlns:a16="http://schemas.microsoft.com/office/drawing/2014/main" id="{FDA9B2E1-9C82-4926-9195-55F8983A515A}"/>
              </a:ext>
            </a:extLst>
          </p:cNvPr>
          <p:cNvGrpSpPr/>
          <p:nvPr/>
        </p:nvGrpSpPr>
        <p:grpSpPr>
          <a:xfrm>
            <a:off x="8949924" y="1314923"/>
            <a:ext cx="3242076" cy="5095480"/>
            <a:chOff x="9508727" y="2147107"/>
            <a:chExt cx="2683273" cy="4217224"/>
          </a:xfrm>
        </p:grpSpPr>
        <p:sp>
          <p:nvSpPr>
            <p:cNvPr id="34" name="Freeform: Shape 6">
              <a:extLst>
                <a:ext uri="{FF2B5EF4-FFF2-40B4-BE49-F238E27FC236}">
                  <a16:creationId xmlns:a16="http://schemas.microsoft.com/office/drawing/2014/main" id="{F79894A5-9CC0-45BB-A197-176AB8E3A5D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7">
              <a:extLst>
                <a:ext uri="{FF2B5EF4-FFF2-40B4-BE49-F238E27FC236}">
                  <a16:creationId xmlns:a16="http://schemas.microsoft.com/office/drawing/2014/main" id="{E8F3F16D-B983-4F31-AA46-756A55AE6612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8">
              <a:extLst>
                <a:ext uri="{FF2B5EF4-FFF2-40B4-BE49-F238E27FC236}">
                  <a16:creationId xmlns:a16="http://schemas.microsoft.com/office/drawing/2014/main" id="{3D029A39-AA91-48D0-967E-859F68B50403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9">
              <a:extLst>
                <a:ext uri="{FF2B5EF4-FFF2-40B4-BE49-F238E27FC236}">
                  <a16:creationId xmlns:a16="http://schemas.microsoft.com/office/drawing/2014/main" id="{AD4A72E8-8EA3-4BEB-A84F-C909AA09D9D5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Freeform: Shape 10">
              <a:extLst>
                <a:ext uri="{FF2B5EF4-FFF2-40B4-BE49-F238E27FC236}">
                  <a16:creationId xmlns:a16="http://schemas.microsoft.com/office/drawing/2014/main" id="{9C4494D7-7021-4DED-A555-DD4490F9CE5D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5816D380-CAAA-45B5-BBCD-3112F32CA825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A82B82F1-74C7-457E-92EA-5CD6E512F034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74D6619A-8728-4666-A1FF-1CD66D120B38}"/>
              </a:ext>
            </a:extLst>
          </p:cNvPr>
          <p:cNvGraphicFramePr/>
          <p:nvPr/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F31798DD-C895-4761-A421-FBDFCEBDD9DB}"/>
              </a:ext>
            </a:extLst>
          </p:cNvPr>
          <p:cNvGraphicFramePr/>
          <p:nvPr/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57B0C302-1E6B-4A34-A6E0-B7C12CAAFDB2}"/>
              </a:ext>
            </a:extLst>
          </p:cNvPr>
          <p:cNvGraphicFramePr/>
          <p:nvPr/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CDC1DF-F5E6-4346-A086-7D19B4018C9C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6BCFE-E497-4E8F-BFF8-06721799FCE3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95C21-975C-4BE4-9240-2C61B26EDA02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A08A3F-5A0E-44EA-AD1C-C9EFCFA286BC}"/>
              </a:ext>
            </a:extLst>
          </p:cNvPr>
          <p:cNvGraphicFramePr/>
          <p:nvPr/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50C09F-A6F5-48EE-B9AD-43BA123902D4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4B5E2-4DF7-4C97-93D7-49A05A4FB2C4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E3DCE-BBA4-4AC8-9E15-CF2844873E12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CD31B-BB8D-4960-B3CE-6DF0E26EA7A1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04B47-F0E2-4C57-9E3F-22C94CF1B985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2D02A2A3-19FB-445A-91BB-7DBAAD27ED67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CF514C47-F008-4908-B1E0-E430BBFBBAB8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A05A441E-7301-4A6F-BF54-272749800342}"/>
              </a:ext>
            </a:extLst>
          </p:cNvPr>
          <p:cNvSpPr/>
          <p:nvPr/>
        </p:nvSpPr>
        <p:spPr>
          <a:xfrm>
            <a:off x="669437" y="4181461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90B1A-59BA-4D1D-92F9-E99D20967105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56537-6AD0-4944-A257-4504AC00647D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C1528E85-E7B0-4C51-A9EC-33A34F5E0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7">
            <a:extLst>
              <a:ext uri="{FF2B5EF4-FFF2-40B4-BE49-F238E27FC236}">
                <a16:creationId xmlns:a16="http://schemas.microsoft.com/office/drawing/2014/main" id="{208C4F40-433D-45FD-B5D1-CE529A5041DC}"/>
              </a:ext>
            </a:extLst>
          </p:cNvPr>
          <p:cNvSpPr/>
          <p:nvPr/>
        </p:nvSpPr>
        <p:spPr>
          <a:xfrm>
            <a:off x="6069172" y="1805113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CE884-D66A-45EA-BB91-0F4F10EEF92A}"/>
              </a:ext>
            </a:extLst>
          </p:cNvPr>
          <p:cNvSpPr txBox="1"/>
          <p:nvPr/>
        </p:nvSpPr>
        <p:spPr>
          <a:xfrm>
            <a:off x="6163174" y="1859732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Oval 23">
            <a:extLst>
              <a:ext uri="{FF2B5EF4-FFF2-40B4-BE49-F238E27FC236}">
                <a16:creationId xmlns:a16="http://schemas.microsoft.com/office/drawing/2014/main" id="{096FFC4E-28E2-43FE-94FA-3DC57A45C92E}"/>
              </a:ext>
            </a:extLst>
          </p:cNvPr>
          <p:cNvSpPr/>
          <p:nvPr/>
        </p:nvSpPr>
        <p:spPr>
          <a:xfrm>
            <a:off x="6440298" y="2707541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EE831-43F1-4868-9E25-EA05A5E55531}"/>
              </a:ext>
            </a:extLst>
          </p:cNvPr>
          <p:cNvSpPr txBox="1"/>
          <p:nvPr/>
        </p:nvSpPr>
        <p:spPr>
          <a:xfrm>
            <a:off x="6519926" y="2762160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24">
            <a:extLst>
              <a:ext uri="{FF2B5EF4-FFF2-40B4-BE49-F238E27FC236}">
                <a16:creationId xmlns:a16="http://schemas.microsoft.com/office/drawing/2014/main" id="{23FE3BA2-BC9F-47F2-A5A6-0BCF1D17DF2E}"/>
              </a:ext>
            </a:extLst>
          </p:cNvPr>
          <p:cNvSpPr/>
          <p:nvPr/>
        </p:nvSpPr>
        <p:spPr>
          <a:xfrm>
            <a:off x="6069172" y="3609969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BC169-CD52-4AF2-8913-9B4DB22DB94F}"/>
              </a:ext>
            </a:extLst>
          </p:cNvPr>
          <p:cNvSpPr txBox="1"/>
          <p:nvPr/>
        </p:nvSpPr>
        <p:spPr>
          <a:xfrm>
            <a:off x="6144455" y="3664588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6710BB3C-F53D-4DEA-B9CC-F4FD4546C4F3}"/>
              </a:ext>
            </a:extLst>
          </p:cNvPr>
          <p:cNvSpPr/>
          <p:nvPr/>
        </p:nvSpPr>
        <p:spPr>
          <a:xfrm>
            <a:off x="5698048" y="4512397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621F9-8104-4272-8DF8-DF177EA000C6}"/>
              </a:ext>
            </a:extLst>
          </p:cNvPr>
          <p:cNvSpPr txBox="1"/>
          <p:nvPr/>
        </p:nvSpPr>
        <p:spPr>
          <a:xfrm>
            <a:off x="5768984" y="4567016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B974043D-A678-40FC-8C6F-674F3C78B90B}"/>
              </a:ext>
            </a:extLst>
          </p:cNvPr>
          <p:cNvSpPr/>
          <p:nvPr/>
        </p:nvSpPr>
        <p:spPr>
          <a:xfrm>
            <a:off x="5326922" y="5414825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8AAD3-CCE7-4199-829E-472038B3D8D5}"/>
              </a:ext>
            </a:extLst>
          </p:cNvPr>
          <p:cNvSpPr txBox="1"/>
          <p:nvPr/>
        </p:nvSpPr>
        <p:spPr>
          <a:xfrm>
            <a:off x="5407936" y="5469444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620F9652-BEF4-47ED-930A-F4700825BDD9}"/>
              </a:ext>
            </a:extLst>
          </p:cNvPr>
          <p:cNvGrpSpPr/>
          <p:nvPr/>
        </p:nvGrpSpPr>
        <p:grpSpPr>
          <a:xfrm>
            <a:off x="1587904" y="1707993"/>
            <a:ext cx="4340895" cy="703589"/>
            <a:chOff x="803640" y="3298183"/>
            <a:chExt cx="2059657" cy="7035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ABAE6C-A673-4EFA-B711-DAA5E568CF24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570D8B-DB80-4CF1-9890-B50DB1894882}"/>
                </a:ext>
              </a:extLst>
            </p:cNvPr>
            <p:cNvSpPr txBox="1"/>
            <p:nvPr/>
          </p:nvSpPr>
          <p:spPr>
            <a:xfrm>
              <a:off x="803640" y="329818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7">
            <a:extLst>
              <a:ext uri="{FF2B5EF4-FFF2-40B4-BE49-F238E27FC236}">
                <a16:creationId xmlns:a16="http://schemas.microsoft.com/office/drawing/2014/main" id="{EFADA6F6-5B3F-463E-B8CE-BE7089E6D966}"/>
              </a:ext>
            </a:extLst>
          </p:cNvPr>
          <p:cNvGrpSpPr/>
          <p:nvPr/>
        </p:nvGrpSpPr>
        <p:grpSpPr>
          <a:xfrm>
            <a:off x="1955871" y="2610421"/>
            <a:ext cx="4340895" cy="703589"/>
            <a:chOff x="803640" y="3298183"/>
            <a:chExt cx="2059657" cy="7035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F5A41B-E653-40E9-870C-191EAC7047A9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588792-3CC9-42DD-81D7-25D49E461927}"/>
                </a:ext>
              </a:extLst>
            </p:cNvPr>
            <p:cNvSpPr txBox="1"/>
            <p:nvPr/>
          </p:nvSpPr>
          <p:spPr>
            <a:xfrm>
              <a:off x="803640" y="329818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DB062AA-FF69-4F10-B429-CBE0A94F7BD1}"/>
              </a:ext>
            </a:extLst>
          </p:cNvPr>
          <p:cNvGrpSpPr/>
          <p:nvPr/>
        </p:nvGrpSpPr>
        <p:grpSpPr>
          <a:xfrm>
            <a:off x="1585033" y="3512849"/>
            <a:ext cx="4340895" cy="703589"/>
            <a:chOff x="1585033" y="3512849"/>
            <a:chExt cx="4340895" cy="7035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9DC0EB-0FED-4002-B255-537CE36C075E}"/>
                </a:ext>
              </a:extLst>
            </p:cNvPr>
            <p:cNvSpPr txBox="1"/>
            <p:nvPr/>
          </p:nvSpPr>
          <p:spPr>
            <a:xfrm>
              <a:off x="1585033" y="3754773"/>
              <a:ext cx="434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45D3F5-ED17-44B0-9B6B-DE1640D1BF97}"/>
                </a:ext>
              </a:extLst>
            </p:cNvPr>
            <p:cNvSpPr txBox="1"/>
            <p:nvPr/>
          </p:nvSpPr>
          <p:spPr>
            <a:xfrm>
              <a:off x="1585033" y="3512849"/>
              <a:ext cx="434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F1546DFF-A7B4-4B12-B893-16BDEDB85958}"/>
              </a:ext>
            </a:extLst>
          </p:cNvPr>
          <p:cNvGrpSpPr/>
          <p:nvPr/>
        </p:nvGrpSpPr>
        <p:grpSpPr>
          <a:xfrm>
            <a:off x="1213474" y="4415277"/>
            <a:ext cx="4340895" cy="703589"/>
            <a:chOff x="803640" y="3298183"/>
            <a:chExt cx="2059657" cy="7035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A6C2E9-0019-4799-8A90-053D25BCD6AE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2D0D69-4642-429E-9D2C-4BF550A33D3A}"/>
                </a:ext>
              </a:extLst>
            </p:cNvPr>
            <p:cNvSpPr txBox="1"/>
            <p:nvPr/>
          </p:nvSpPr>
          <p:spPr>
            <a:xfrm>
              <a:off x="803640" y="329818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4051982-3261-4F4F-99E1-D95BC8B96735}"/>
              </a:ext>
            </a:extLst>
          </p:cNvPr>
          <p:cNvGrpSpPr/>
          <p:nvPr/>
        </p:nvGrpSpPr>
        <p:grpSpPr>
          <a:xfrm>
            <a:off x="851031" y="5317705"/>
            <a:ext cx="4340895" cy="703589"/>
            <a:chOff x="851031" y="5317705"/>
            <a:chExt cx="4340895" cy="70358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3545CE-1C65-42FC-85BD-158BDE83D36E}"/>
                </a:ext>
              </a:extLst>
            </p:cNvPr>
            <p:cNvSpPr txBox="1"/>
            <p:nvPr/>
          </p:nvSpPr>
          <p:spPr>
            <a:xfrm>
              <a:off x="851031" y="5559629"/>
              <a:ext cx="434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17EC21-2D7E-49BB-9D09-B7793FF3C9A3}"/>
                </a:ext>
              </a:extLst>
            </p:cNvPr>
            <p:cNvSpPr txBox="1"/>
            <p:nvPr/>
          </p:nvSpPr>
          <p:spPr>
            <a:xfrm>
              <a:off x="851031" y="5317705"/>
              <a:ext cx="434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D81AC95-3D1F-4F05-AA76-D5268BE40474}"/>
              </a:ext>
            </a:extLst>
          </p:cNvPr>
          <p:cNvGrpSpPr/>
          <p:nvPr/>
        </p:nvGrpSpPr>
        <p:grpSpPr>
          <a:xfrm>
            <a:off x="6954509" y="1408170"/>
            <a:ext cx="4308562" cy="4647381"/>
            <a:chOff x="7334031" y="1957604"/>
            <a:chExt cx="3874720" cy="4179423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85CA056B-3C21-40EE-AA2A-B4E1146F44F5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D29F7575-4168-496E-A4C1-DA74713596B2}"/>
                </a:ext>
              </a:extLst>
            </p:cNvPr>
            <p:cNvSpPr/>
            <p:nvPr/>
          </p:nvSpPr>
          <p:spPr>
            <a:xfrm rot="19800000">
              <a:off x="8184184" y="1957604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id="{C1A8832C-8E63-401A-B2B1-70D860557468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id="{315624F3-7772-40B1-BB8E-93E2A0E9B0F1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id="{72363612-2BBA-4FAE-B388-A120450C1FAF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58B2D3-808F-4055-B8BA-369F7E0EAD56}"/>
                </a:ext>
              </a:extLst>
            </p:cNvPr>
            <p:cNvSpPr txBox="1"/>
            <p:nvPr/>
          </p:nvSpPr>
          <p:spPr>
            <a:xfrm rot="19822586">
              <a:off x="8644241" y="2525710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5C7725-C72F-4DDC-AC1C-8C4E08B77931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428C8-1A96-4B6A-840A-9BF6C1FD302B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2D9D75-E46A-4C9C-B9EB-AEEEE4DF17B8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83261C-11D7-4D2F-85DF-11F63BA82F43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5">
            <a:extLst>
              <a:ext uri="{FF2B5EF4-FFF2-40B4-BE49-F238E27FC236}">
                <a16:creationId xmlns:a16="http://schemas.microsoft.com/office/drawing/2014/main" id="{3F87D20D-4CC2-4E84-980E-52B0C9DFADF9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15FE30AE-678F-4B05-BAC0-53C88135D0C3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제목 2">
            <a:extLst>
              <a:ext uri="{FF2B5EF4-FFF2-40B4-BE49-F238E27FC236}">
                <a16:creationId xmlns:a16="http://schemas.microsoft.com/office/drawing/2014/main" id="{C40C2CDB-3729-43BC-80A7-7C3354034EE5}"/>
              </a:ext>
            </a:extLst>
          </p:cNvPr>
          <p:cNvSpPr txBox="1">
            <a:spLocks/>
          </p:cNvSpPr>
          <p:nvPr/>
        </p:nvSpPr>
        <p:spPr>
          <a:xfrm>
            <a:off x="581890" y="261938"/>
            <a:ext cx="11610109" cy="841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/>
              <a:t>Graphic Infographic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C8CA12E9-7882-4FEB-9BB2-1D6393C4F39E}"/>
              </a:ext>
            </a:extLst>
          </p:cNvPr>
          <p:cNvGrpSpPr/>
          <p:nvPr/>
        </p:nvGrpSpPr>
        <p:grpSpPr>
          <a:xfrm>
            <a:off x="287914" y="4307556"/>
            <a:ext cx="5033849" cy="2568957"/>
            <a:chOff x="2928021" y="5176367"/>
            <a:chExt cx="2660010" cy="1450149"/>
          </a:xfrm>
        </p:grpSpPr>
        <p:sp>
          <p:nvSpPr>
            <p:cNvPr id="30" name="Graphic 19">
              <a:extLst>
                <a:ext uri="{FF2B5EF4-FFF2-40B4-BE49-F238E27FC236}">
                  <a16:creationId xmlns:a16="http://schemas.microsoft.com/office/drawing/2014/main" id="{8460E729-BE25-454C-AB28-9C15F95203D6}"/>
                </a:ext>
              </a:extLst>
            </p:cNvPr>
            <p:cNvSpPr/>
            <p:nvPr/>
          </p:nvSpPr>
          <p:spPr>
            <a:xfrm>
              <a:off x="4795790" y="5176367"/>
              <a:ext cx="792218" cy="1449693"/>
            </a:xfrm>
            <a:custGeom>
              <a:avLst/>
              <a:gdLst>
                <a:gd name="connsiteX0" fmla="*/ 0 w 2432097"/>
                <a:gd name="connsiteY0" fmla="*/ 0 h 4450535"/>
                <a:gd name="connsiteX1" fmla="*/ 2432098 w 2432097"/>
                <a:gd name="connsiteY1" fmla="*/ 0 h 4450535"/>
                <a:gd name="connsiteX2" fmla="*/ 2432098 w 2432097"/>
                <a:gd name="connsiteY2" fmla="*/ 4450536 h 4450535"/>
                <a:gd name="connsiteX3" fmla="*/ 0 w 2432097"/>
                <a:gd name="connsiteY3" fmla="*/ 4450536 h 44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97" h="4450535">
                  <a:moveTo>
                    <a:pt x="0" y="0"/>
                  </a:moveTo>
                  <a:lnTo>
                    <a:pt x="2432098" y="0"/>
                  </a:lnTo>
                  <a:lnTo>
                    <a:pt x="2432098" y="4450536"/>
                  </a:lnTo>
                  <a:lnTo>
                    <a:pt x="0" y="4450536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9">
              <a:extLst>
                <a:ext uri="{FF2B5EF4-FFF2-40B4-BE49-F238E27FC236}">
                  <a16:creationId xmlns:a16="http://schemas.microsoft.com/office/drawing/2014/main" id="{0F9FC2A0-BEE2-4AD9-8F35-7EA5BCF0A176}"/>
                </a:ext>
              </a:extLst>
            </p:cNvPr>
            <p:cNvSpPr/>
            <p:nvPr/>
          </p:nvSpPr>
          <p:spPr>
            <a:xfrm>
              <a:off x="5159120" y="5176367"/>
              <a:ext cx="428911" cy="1449898"/>
            </a:xfrm>
            <a:custGeom>
              <a:avLst/>
              <a:gdLst>
                <a:gd name="connsiteX0" fmla="*/ 0 w 1316750"/>
                <a:gd name="connsiteY0" fmla="*/ 0 h 4451165"/>
                <a:gd name="connsiteX1" fmla="*/ 1316751 w 1316750"/>
                <a:gd name="connsiteY1" fmla="*/ 0 h 4451165"/>
                <a:gd name="connsiteX2" fmla="*/ 1316751 w 1316750"/>
                <a:gd name="connsiteY2" fmla="*/ 4451166 h 4451165"/>
                <a:gd name="connsiteX3" fmla="*/ 0 w 1316750"/>
                <a:gd name="connsiteY3" fmla="*/ 4451166 h 445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750" h="4451165">
                  <a:moveTo>
                    <a:pt x="0" y="0"/>
                  </a:moveTo>
                  <a:lnTo>
                    <a:pt x="1316751" y="0"/>
                  </a:lnTo>
                  <a:lnTo>
                    <a:pt x="1316751" y="4451166"/>
                  </a:lnTo>
                  <a:lnTo>
                    <a:pt x="0" y="4451166"/>
                  </a:lnTo>
                  <a:close/>
                </a:path>
              </a:pathLst>
            </a:custGeom>
            <a:solidFill>
              <a:srgbClr val="2E6E7A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9">
              <a:extLst>
                <a:ext uri="{FF2B5EF4-FFF2-40B4-BE49-F238E27FC236}">
                  <a16:creationId xmlns:a16="http://schemas.microsoft.com/office/drawing/2014/main" id="{80C7E39A-840E-4AFF-BC7F-DB428F20607E}"/>
                </a:ext>
              </a:extLst>
            </p:cNvPr>
            <p:cNvSpPr/>
            <p:nvPr/>
          </p:nvSpPr>
          <p:spPr>
            <a:xfrm>
              <a:off x="4194749" y="5463052"/>
              <a:ext cx="758048" cy="1163281"/>
            </a:xfrm>
            <a:custGeom>
              <a:avLst/>
              <a:gdLst>
                <a:gd name="connsiteX0" fmla="*/ 0 w 2327194"/>
                <a:gd name="connsiteY0" fmla="*/ 0 h 3571254"/>
                <a:gd name="connsiteX1" fmla="*/ 2327194 w 2327194"/>
                <a:gd name="connsiteY1" fmla="*/ 0 h 3571254"/>
                <a:gd name="connsiteX2" fmla="*/ 2327194 w 2327194"/>
                <a:gd name="connsiteY2" fmla="*/ 3571255 h 3571254"/>
                <a:gd name="connsiteX3" fmla="*/ 0 w 2327194"/>
                <a:gd name="connsiteY3" fmla="*/ 3571255 h 35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3571254">
                  <a:moveTo>
                    <a:pt x="0" y="0"/>
                  </a:moveTo>
                  <a:lnTo>
                    <a:pt x="2327194" y="0"/>
                  </a:lnTo>
                  <a:lnTo>
                    <a:pt x="2327194" y="3571255"/>
                  </a:lnTo>
                  <a:lnTo>
                    <a:pt x="0" y="357125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9">
              <a:extLst>
                <a:ext uri="{FF2B5EF4-FFF2-40B4-BE49-F238E27FC236}">
                  <a16:creationId xmlns:a16="http://schemas.microsoft.com/office/drawing/2014/main" id="{E29FE3D7-E73F-4B81-818D-99948B35B01E}"/>
                </a:ext>
              </a:extLst>
            </p:cNvPr>
            <p:cNvSpPr/>
            <p:nvPr/>
          </p:nvSpPr>
          <p:spPr>
            <a:xfrm>
              <a:off x="4542385" y="5463052"/>
              <a:ext cx="410389" cy="1163463"/>
            </a:xfrm>
            <a:custGeom>
              <a:avLst/>
              <a:gdLst>
                <a:gd name="connsiteX0" fmla="*/ 0 w 1259886"/>
                <a:gd name="connsiteY0" fmla="*/ 0 h 3571814"/>
                <a:gd name="connsiteX1" fmla="*/ 1259887 w 1259886"/>
                <a:gd name="connsiteY1" fmla="*/ 0 h 3571814"/>
                <a:gd name="connsiteX2" fmla="*/ 1259887 w 1259886"/>
                <a:gd name="connsiteY2" fmla="*/ 3571815 h 3571814"/>
                <a:gd name="connsiteX3" fmla="*/ 0 w 1259886"/>
                <a:gd name="connsiteY3" fmla="*/ 3571815 h 357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3571814">
                  <a:moveTo>
                    <a:pt x="0" y="0"/>
                  </a:moveTo>
                  <a:lnTo>
                    <a:pt x="1259887" y="0"/>
                  </a:lnTo>
                  <a:lnTo>
                    <a:pt x="1259887" y="3571815"/>
                  </a:lnTo>
                  <a:lnTo>
                    <a:pt x="0" y="3571815"/>
                  </a:lnTo>
                  <a:close/>
                </a:path>
              </a:pathLst>
            </a:custGeom>
            <a:solidFill>
              <a:srgbClr val="2E6E7A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9">
              <a:extLst>
                <a:ext uri="{FF2B5EF4-FFF2-40B4-BE49-F238E27FC236}">
                  <a16:creationId xmlns:a16="http://schemas.microsoft.com/office/drawing/2014/main" id="{896C88AE-EAFF-4705-BCB6-9447F009EB25}"/>
                </a:ext>
              </a:extLst>
            </p:cNvPr>
            <p:cNvSpPr/>
            <p:nvPr/>
          </p:nvSpPr>
          <p:spPr>
            <a:xfrm>
              <a:off x="3555956" y="5709089"/>
              <a:ext cx="758048" cy="917289"/>
            </a:xfrm>
            <a:custGeom>
              <a:avLst/>
              <a:gdLst>
                <a:gd name="connsiteX0" fmla="*/ 0 w 2327194"/>
                <a:gd name="connsiteY0" fmla="*/ 0 h 2816064"/>
                <a:gd name="connsiteX1" fmla="*/ 2327194 w 2327194"/>
                <a:gd name="connsiteY1" fmla="*/ 0 h 2816064"/>
                <a:gd name="connsiteX2" fmla="*/ 2327194 w 2327194"/>
                <a:gd name="connsiteY2" fmla="*/ 2816065 h 2816064"/>
                <a:gd name="connsiteX3" fmla="*/ 0 w 2327194"/>
                <a:gd name="connsiteY3" fmla="*/ 2816065 h 28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816064">
                  <a:moveTo>
                    <a:pt x="0" y="0"/>
                  </a:moveTo>
                  <a:lnTo>
                    <a:pt x="2327194" y="0"/>
                  </a:lnTo>
                  <a:lnTo>
                    <a:pt x="2327194" y="2816065"/>
                  </a:lnTo>
                  <a:lnTo>
                    <a:pt x="0" y="281606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9">
              <a:extLst>
                <a:ext uri="{FF2B5EF4-FFF2-40B4-BE49-F238E27FC236}">
                  <a16:creationId xmlns:a16="http://schemas.microsoft.com/office/drawing/2014/main" id="{4964D3E6-9094-455D-856A-41914299DB15}"/>
                </a:ext>
              </a:extLst>
            </p:cNvPr>
            <p:cNvSpPr/>
            <p:nvPr/>
          </p:nvSpPr>
          <p:spPr>
            <a:xfrm>
              <a:off x="3903592" y="5709089"/>
              <a:ext cx="410389" cy="917427"/>
            </a:xfrm>
            <a:custGeom>
              <a:avLst/>
              <a:gdLst>
                <a:gd name="connsiteX0" fmla="*/ 0 w 1259886"/>
                <a:gd name="connsiteY0" fmla="*/ 0 h 2816485"/>
                <a:gd name="connsiteX1" fmla="*/ 1259887 w 1259886"/>
                <a:gd name="connsiteY1" fmla="*/ 0 h 2816485"/>
                <a:gd name="connsiteX2" fmla="*/ 1259887 w 1259886"/>
                <a:gd name="connsiteY2" fmla="*/ 2816485 h 2816485"/>
                <a:gd name="connsiteX3" fmla="*/ 1 w 1259886"/>
                <a:gd name="connsiteY3" fmla="*/ 2816485 h 28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816485">
                  <a:moveTo>
                    <a:pt x="0" y="0"/>
                  </a:moveTo>
                  <a:lnTo>
                    <a:pt x="1259887" y="0"/>
                  </a:lnTo>
                  <a:lnTo>
                    <a:pt x="1259887" y="2816485"/>
                  </a:lnTo>
                  <a:lnTo>
                    <a:pt x="1" y="2816485"/>
                  </a:lnTo>
                  <a:close/>
                </a:path>
              </a:pathLst>
            </a:custGeom>
            <a:solidFill>
              <a:srgbClr val="2E6E7A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9">
              <a:extLst>
                <a:ext uri="{FF2B5EF4-FFF2-40B4-BE49-F238E27FC236}">
                  <a16:creationId xmlns:a16="http://schemas.microsoft.com/office/drawing/2014/main" id="{276674E3-574B-4F1D-8CCA-F099E13281AE}"/>
                </a:ext>
              </a:extLst>
            </p:cNvPr>
            <p:cNvSpPr/>
            <p:nvPr/>
          </p:nvSpPr>
          <p:spPr>
            <a:xfrm>
              <a:off x="2928021" y="5954670"/>
              <a:ext cx="758048" cy="671732"/>
            </a:xfrm>
            <a:custGeom>
              <a:avLst/>
              <a:gdLst>
                <a:gd name="connsiteX0" fmla="*/ 0 w 2327194"/>
                <a:gd name="connsiteY0" fmla="*/ 0 h 2062205"/>
                <a:gd name="connsiteX1" fmla="*/ 2327195 w 2327194"/>
                <a:gd name="connsiteY1" fmla="*/ 0 h 2062205"/>
                <a:gd name="connsiteX2" fmla="*/ 2327195 w 2327194"/>
                <a:gd name="connsiteY2" fmla="*/ 2062206 h 2062205"/>
                <a:gd name="connsiteX3" fmla="*/ 0 w 2327194"/>
                <a:gd name="connsiteY3" fmla="*/ 2062206 h 20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062205">
                  <a:moveTo>
                    <a:pt x="0" y="0"/>
                  </a:moveTo>
                  <a:lnTo>
                    <a:pt x="2327195" y="0"/>
                  </a:lnTo>
                  <a:lnTo>
                    <a:pt x="2327195" y="2062206"/>
                  </a:lnTo>
                  <a:lnTo>
                    <a:pt x="0" y="2062206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id="{3E3518E7-670E-48AE-8E2F-AF15833CEDD8}"/>
                </a:ext>
              </a:extLst>
            </p:cNvPr>
            <p:cNvSpPr/>
            <p:nvPr/>
          </p:nvSpPr>
          <p:spPr>
            <a:xfrm>
              <a:off x="3275657" y="5954670"/>
              <a:ext cx="410389" cy="671846"/>
            </a:xfrm>
            <a:custGeom>
              <a:avLst/>
              <a:gdLst>
                <a:gd name="connsiteX0" fmla="*/ 0 w 1259886"/>
                <a:gd name="connsiteY0" fmla="*/ 0 h 2062555"/>
                <a:gd name="connsiteX1" fmla="*/ 1259886 w 1259886"/>
                <a:gd name="connsiteY1" fmla="*/ 0 h 2062555"/>
                <a:gd name="connsiteX2" fmla="*/ 1259886 w 1259886"/>
                <a:gd name="connsiteY2" fmla="*/ 2062556 h 2062555"/>
                <a:gd name="connsiteX3" fmla="*/ 0 w 1259886"/>
                <a:gd name="connsiteY3" fmla="*/ 2062556 h 20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062555">
                  <a:moveTo>
                    <a:pt x="0" y="0"/>
                  </a:moveTo>
                  <a:lnTo>
                    <a:pt x="1259886" y="0"/>
                  </a:lnTo>
                  <a:lnTo>
                    <a:pt x="1259886" y="2062556"/>
                  </a:lnTo>
                  <a:lnTo>
                    <a:pt x="0" y="2062556"/>
                  </a:lnTo>
                  <a:close/>
                </a:path>
              </a:pathLst>
            </a:custGeom>
            <a:solidFill>
              <a:srgbClr val="2E6E7A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4105760-AB70-41EB-9E0D-067E0DE052CB}"/>
              </a:ext>
            </a:extLst>
          </p:cNvPr>
          <p:cNvSpPr/>
          <p:nvPr/>
        </p:nvSpPr>
        <p:spPr>
          <a:xfrm>
            <a:off x="0" y="3060425"/>
            <a:ext cx="5418857" cy="3124506"/>
          </a:xfrm>
          <a:custGeom>
            <a:avLst/>
            <a:gdLst>
              <a:gd name="connsiteX0" fmla="*/ 6992040 w 6992103"/>
              <a:gd name="connsiteY0" fmla="*/ 5540 h 4031638"/>
              <a:gd name="connsiteX1" fmla="*/ 6241799 w 6992103"/>
              <a:gd name="connsiteY1" fmla="*/ 1429482 h 4031638"/>
              <a:gd name="connsiteX2" fmla="*/ 6228681 w 6992103"/>
              <a:gd name="connsiteY2" fmla="*/ 1452215 h 4031638"/>
              <a:gd name="connsiteX3" fmla="*/ 6078595 w 6992103"/>
              <a:gd name="connsiteY3" fmla="*/ 806213 h 4031638"/>
              <a:gd name="connsiteX4" fmla="*/ 2114072 w 6992103"/>
              <a:gd name="connsiteY4" fmla="*/ 3397480 h 4031638"/>
              <a:gd name="connsiteX5" fmla="*/ 2062176 w 6992103"/>
              <a:gd name="connsiteY5" fmla="*/ 3399709 h 4031638"/>
              <a:gd name="connsiteX6" fmla="*/ 1147776 w 6992103"/>
              <a:gd name="connsiteY6" fmla="*/ 2930474 h 4031638"/>
              <a:gd name="connsiteX7" fmla="*/ 1096834 w 6992103"/>
              <a:gd name="connsiteY7" fmla="*/ 2937606 h 4031638"/>
              <a:gd name="connsiteX8" fmla="*/ 9615 w 6992103"/>
              <a:gd name="connsiteY8" fmla="*/ 4031638 h 4031638"/>
              <a:gd name="connsiteX9" fmla="*/ 0 w 6992103"/>
              <a:gd name="connsiteY9" fmla="*/ 4023105 h 4031638"/>
              <a:gd name="connsiteX10" fmla="*/ 1134149 w 6992103"/>
              <a:gd name="connsiteY10" fmla="*/ 2627627 h 4031638"/>
              <a:gd name="connsiteX11" fmla="*/ 1172864 w 6992103"/>
              <a:gd name="connsiteY11" fmla="*/ 2620686 h 4031638"/>
              <a:gd name="connsiteX12" fmla="*/ 1991685 w 6992103"/>
              <a:gd name="connsiteY12" fmla="*/ 3053370 h 4031638"/>
              <a:gd name="connsiteX13" fmla="*/ 2086309 w 6992103"/>
              <a:gd name="connsiteY13" fmla="*/ 3048531 h 4031638"/>
              <a:gd name="connsiteX14" fmla="*/ 5848530 w 6992103"/>
              <a:gd name="connsiteY14" fmla="*/ 473438 h 4031638"/>
              <a:gd name="connsiteX15" fmla="*/ 5264231 w 6992103"/>
              <a:gd name="connsiteY15" fmla="*/ 258273 h 4031638"/>
              <a:gd name="connsiteX16" fmla="*/ 5264550 w 6992103"/>
              <a:gd name="connsiteY16" fmla="*/ 253752 h 4031638"/>
              <a:gd name="connsiteX17" fmla="*/ 6992104 w 6992103"/>
              <a:gd name="connsiteY17" fmla="*/ 0 h 4031638"/>
              <a:gd name="connsiteX18" fmla="*/ 6992040 w 6992103"/>
              <a:gd name="connsiteY18" fmla="*/ 5540 h 403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2103" h="4031638">
                <a:moveTo>
                  <a:pt x="6992040" y="5540"/>
                </a:moveTo>
                <a:cubicBezTo>
                  <a:pt x="6955616" y="63740"/>
                  <a:pt x="6459319" y="1015073"/>
                  <a:pt x="6241799" y="1429482"/>
                </a:cubicBezTo>
                <a:cubicBezTo>
                  <a:pt x="6238488" y="1435786"/>
                  <a:pt x="6234667" y="1441835"/>
                  <a:pt x="6228681" y="1452215"/>
                </a:cubicBezTo>
                <a:cubicBezTo>
                  <a:pt x="6178249" y="1235077"/>
                  <a:pt x="6128836" y="1022396"/>
                  <a:pt x="6078595" y="806213"/>
                </a:cubicBezTo>
                <a:cubicBezTo>
                  <a:pt x="6020585" y="843973"/>
                  <a:pt x="2270017" y="3294387"/>
                  <a:pt x="2114072" y="3397480"/>
                </a:cubicBezTo>
                <a:cubicBezTo>
                  <a:pt x="2095415" y="3409833"/>
                  <a:pt x="2081661" y="3409706"/>
                  <a:pt x="2062176" y="3399709"/>
                </a:cubicBezTo>
                <a:cubicBezTo>
                  <a:pt x="1757546" y="3243000"/>
                  <a:pt x="1452342" y="3087310"/>
                  <a:pt x="1147776" y="2930474"/>
                </a:cubicBezTo>
                <a:cubicBezTo>
                  <a:pt x="1126571" y="2919521"/>
                  <a:pt x="1114600" y="2919840"/>
                  <a:pt x="1096834" y="2937606"/>
                </a:cubicBezTo>
                <a:cubicBezTo>
                  <a:pt x="756163" y="3278913"/>
                  <a:pt x="30820" y="4007696"/>
                  <a:pt x="9615" y="4031638"/>
                </a:cubicBezTo>
                <a:cubicBezTo>
                  <a:pt x="6431" y="4028772"/>
                  <a:pt x="3184" y="4025971"/>
                  <a:pt x="0" y="4023105"/>
                </a:cubicBezTo>
                <a:cubicBezTo>
                  <a:pt x="9042" y="4011453"/>
                  <a:pt x="765460" y="3081452"/>
                  <a:pt x="1134149" y="2627627"/>
                </a:cubicBezTo>
                <a:cubicBezTo>
                  <a:pt x="1147075" y="2611644"/>
                  <a:pt x="1156499" y="2612026"/>
                  <a:pt x="1172864" y="2620686"/>
                </a:cubicBezTo>
                <a:cubicBezTo>
                  <a:pt x="1445784" y="2764914"/>
                  <a:pt x="1719403" y="2907869"/>
                  <a:pt x="1991685" y="3053370"/>
                </a:cubicBezTo>
                <a:cubicBezTo>
                  <a:pt x="2027790" y="3072664"/>
                  <a:pt x="2051669" y="3072473"/>
                  <a:pt x="2086309" y="3048531"/>
                </a:cubicBezTo>
                <a:cubicBezTo>
                  <a:pt x="2421823" y="2816747"/>
                  <a:pt x="5838597" y="480760"/>
                  <a:pt x="5848530" y="473438"/>
                </a:cubicBezTo>
                <a:cubicBezTo>
                  <a:pt x="5651514" y="400910"/>
                  <a:pt x="5457873" y="329591"/>
                  <a:pt x="5264231" y="258273"/>
                </a:cubicBezTo>
                <a:cubicBezTo>
                  <a:pt x="5264359" y="256745"/>
                  <a:pt x="5264422" y="255281"/>
                  <a:pt x="5264550" y="253752"/>
                </a:cubicBezTo>
                <a:cubicBezTo>
                  <a:pt x="5341662" y="242481"/>
                  <a:pt x="6935176" y="8851"/>
                  <a:pt x="6992104" y="0"/>
                </a:cubicBezTo>
                <a:cubicBezTo>
                  <a:pt x="6992040" y="1910"/>
                  <a:pt x="6992040" y="3693"/>
                  <a:pt x="6992040" y="5540"/>
                </a:cubicBezTo>
                <a:close/>
              </a:path>
            </a:pathLst>
          </a:custGeom>
          <a:solidFill>
            <a:srgbClr val="6ECB66"/>
          </a:solidFill>
          <a:ln w="636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A8A9ED7-91F4-462B-A66A-49044C8B3BC1}"/>
              </a:ext>
            </a:extLst>
          </p:cNvPr>
          <p:cNvGrpSpPr/>
          <p:nvPr/>
        </p:nvGrpSpPr>
        <p:grpSpPr>
          <a:xfrm>
            <a:off x="1221937" y="1284248"/>
            <a:ext cx="2210082" cy="3682103"/>
            <a:chOff x="1363370" y="1593440"/>
            <a:chExt cx="2402231" cy="400223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EE64CC5-79C8-4A3F-9495-C077353F18C2}"/>
                </a:ext>
              </a:extLst>
            </p:cNvPr>
            <p:cNvSpPr/>
            <p:nvPr/>
          </p:nvSpPr>
          <p:spPr>
            <a:xfrm>
              <a:off x="1582434" y="1819262"/>
              <a:ext cx="670068" cy="893995"/>
            </a:xfrm>
            <a:custGeom>
              <a:avLst/>
              <a:gdLst>
                <a:gd name="connsiteX0" fmla="*/ 599964 w 864607"/>
                <a:gd name="connsiteY0" fmla="*/ 1103711 h 1153547"/>
                <a:gd name="connsiteX1" fmla="*/ 544629 w 864607"/>
                <a:gd name="connsiteY1" fmla="*/ 1139689 h 1153547"/>
                <a:gd name="connsiteX2" fmla="*/ 506296 w 864607"/>
                <a:gd name="connsiteY2" fmla="*/ 1125744 h 1153547"/>
                <a:gd name="connsiteX3" fmla="*/ 497062 w 864607"/>
                <a:gd name="connsiteY3" fmla="*/ 1116001 h 1153547"/>
                <a:gd name="connsiteX4" fmla="*/ 440454 w 864607"/>
                <a:gd name="connsiteY4" fmla="*/ 1094860 h 1153547"/>
                <a:gd name="connsiteX5" fmla="*/ 296671 w 864607"/>
                <a:gd name="connsiteY5" fmla="*/ 1147521 h 1153547"/>
                <a:gd name="connsiteX6" fmla="*/ 257255 w 864607"/>
                <a:gd name="connsiteY6" fmla="*/ 1129883 h 1153547"/>
                <a:gd name="connsiteX7" fmla="*/ 182435 w 864607"/>
                <a:gd name="connsiteY7" fmla="*/ 927199 h 1153547"/>
                <a:gd name="connsiteX8" fmla="*/ 147859 w 864607"/>
                <a:gd name="connsiteY8" fmla="*/ 853270 h 1153547"/>
                <a:gd name="connsiteX9" fmla="*/ 64951 w 864607"/>
                <a:gd name="connsiteY9" fmla="*/ 856072 h 1153547"/>
                <a:gd name="connsiteX10" fmla="*/ 23434 w 864607"/>
                <a:gd name="connsiteY10" fmla="*/ 817675 h 1153547"/>
                <a:gd name="connsiteX11" fmla="*/ 1020 w 864607"/>
                <a:gd name="connsiteY11" fmla="*/ 734067 h 1153547"/>
                <a:gd name="connsiteX12" fmla="*/ 89403 w 864607"/>
                <a:gd name="connsiteY12" fmla="*/ 711780 h 1153547"/>
                <a:gd name="connsiteX13" fmla="*/ 132640 w 864607"/>
                <a:gd name="connsiteY13" fmla="*/ 754444 h 1153547"/>
                <a:gd name="connsiteX14" fmla="*/ 164224 w 864607"/>
                <a:gd name="connsiteY14" fmla="*/ 752215 h 1153547"/>
                <a:gd name="connsiteX15" fmla="*/ 157410 w 864607"/>
                <a:gd name="connsiteY15" fmla="*/ 716365 h 1153547"/>
                <a:gd name="connsiteX16" fmla="*/ 96216 w 864607"/>
                <a:gd name="connsiteY16" fmla="*/ 560229 h 1153547"/>
                <a:gd name="connsiteX17" fmla="*/ 30056 w 864607"/>
                <a:gd name="connsiteY17" fmla="*/ 391294 h 1153547"/>
                <a:gd name="connsiteX18" fmla="*/ 71383 w 864607"/>
                <a:gd name="connsiteY18" fmla="*/ 267443 h 1153547"/>
                <a:gd name="connsiteX19" fmla="*/ 364296 w 864607"/>
                <a:gd name="connsiteY19" fmla="*/ 127354 h 1153547"/>
                <a:gd name="connsiteX20" fmla="*/ 510753 w 864607"/>
                <a:gd name="connsiteY20" fmla="*/ 0 h 1153547"/>
                <a:gd name="connsiteX21" fmla="*/ 617667 w 864607"/>
                <a:gd name="connsiteY21" fmla="*/ 229046 h 1153547"/>
                <a:gd name="connsiteX22" fmla="*/ 704904 w 864607"/>
                <a:gd name="connsiteY22" fmla="*/ 482862 h 1153547"/>
                <a:gd name="connsiteX23" fmla="*/ 861167 w 864607"/>
                <a:gd name="connsiteY23" fmla="*/ 906759 h 1153547"/>
                <a:gd name="connsiteX24" fmla="*/ 843019 w 864607"/>
                <a:gd name="connsiteY24" fmla="*/ 946812 h 1153547"/>
                <a:gd name="connsiteX25" fmla="*/ 614101 w 864607"/>
                <a:gd name="connsiteY25" fmla="*/ 1030610 h 1153547"/>
                <a:gd name="connsiteX26" fmla="*/ 590859 w 864607"/>
                <a:gd name="connsiteY26" fmla="*/ 1080788 h 1153547"/>
                <a:gd name="connsiteX27" fmla="*/ 599964 w 864607"/>
                <a:gd name="connsiteY27" fmla="*/ 1103711 h 1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4607" h="1153547">
                  <a:moveTo>
                    <a:pt x="599964" y="1103711"/>
                  </a:moveTo>
                  <a:cubicBezTo>
                    <a:pt x="600028" y="1162167"/>
                    <a:pt x="600092" y="1162039"/>
                    <a:pt x="544629" y="1139689"/>
                  </a:cubicBezTo>
                  <a:cubicBezTo>
                    <a:pt x="532021" y="1134595"/>
                    <a:pt x="519095" y="1130392"/>
                    <a:pt x="506296" y="1125744"/>
                  </a:cubicBezTo>
                  <a:cubicBezTo>
                    <a:pt x="503175" y="1122496"/>
                    <a:pt x="499227" y="1119758"/>
                    <a:pt x="497062" y="1116001"/>
                  </a:cubicBezTo>
                  <a:cubicBezTo>
                    <a:pt x="477132" y="1080533"/>
                    <a:pt x="477386" y="1080979"/>
                    <a:pt x="440454" y="1094860"/>
                  </a:cubicBezTo>
                  <a:cubicBezTo>
                    <a:pt x="392632" y="1112817"/>
                    <a:pt x="344365" y="1129373"/>
                    <a:pt x="296671" y="1147521"/>
                  </a:cubicBezTo>
                  <a:cubicBezTo>
                    <a:pt x="276422" y="1155226"/>
                    <a:pt x="265088" y="1151915"/>
                    <a:pt x="257255" y="1129883"/>
                  </a:cubicBezTo>
                  <a:cubicBezTo>
                    <a:pt x="233249" y="1062003"/>
                    <a:pt x="207460" y="994760"/>
                    <a:pt x="182435" y="927199"/>
                  </a:cubicBezTo>
                  <a:cubicBezTo>
                    <a:pt x="178041" y="915292"/>
                    <a:pt x="166962" y="891476"/>
                    <a:pt x="147859" y="853270"/>
                  </a:cubicBezTo>
                  <a:cubicBezTo>
                    <a:pt x="135123" y="866006"/>
                    <a:pt x="77814" y="872373"/>
                    <a:pt x="64951" y="856072"/>
                  </a:cubicBezTo>
                  <a:cubicBezTo>
                    <a:pt x="51006" y="843337"/>
                    <a:pt x="36042" y="831620"/>
                    <a:pt x="23434" y="817675"/>
                  </a:cubicBezTo>
                  <a:cubicBezTo>
                    <a:pt x="2038" y="793987"/>
                    <a:pt x="-2355" y="764887"/>
                    <a:pt x="1020" y="734067"/>
                  </a:cubicBezTo>
                  <a:cubicBezTo>
                    <a:pt x="20186" y="708342"/>
                    <a:pt x="57692" y="698790"/>
                    <a:pt x="89403" y="711780"/>
                  </a:cubicBezTo>
                  <a:cubicBezTo>
                    <a:pt x="103030" y="717384"/>
                    <a:pt x="121687" y="744510"/>
                    <a:pt x="132640" y="754444"/>
                  </a:cubicBezTo>
                  <a:cubicBezTo>
                    <a:pt x="139835" y="761002"/>
                    <a:pt x="153080" y="759665"/>
                    <a:pt x="164224" y="752215"/>
                  </a:cubicBezTo>
                  <a:cubicBezTo>
                    <a:pt x="177086" y="743682"/>
                    <a:pt x="161103" y="725789"/>
                    <a:pt x="157410" y="716365"/>
                  </a:cubicBezTo>
                  <a:cubicBezTo>
                    <a:pt x="137033" y="664277"/>
                    <a:pt x="116211" y="612444"/>
                    <a:pt x="96216" y="560229"/>
                  </a:cubicBezTo>
                  <a:cubicBezTo>
                    <a:pt x="74630" y="503748"/>
                    <a:pt x="50242" y="448349"/>
                    <a:pt x="30056" y="391294"/>
                  </a:cubicBezTo>
                  <a:cubicBezTo>
                    <a:pt x="15156" y="349077"/>
                    <a:pt x="20441" y="286546"/>
                    <a:pt x="71383" y="267443"/>
                  </a:cubicBezTo>
                  <a:cubicBezTo>
                    <a:pt x="155563" y="235859"/>
                    <a:pt x="288330" y="176385"/>
                    <a:pt x="364296" y="127354"/>
                  </a:cubicBezTo>
                  <a:cubicBezTo>
                    <a:pt x="415238" y="101883"/>
                    <a:pt x="478915" y="50942"/>
                    <a:pt x="510753" y="0"/>
                  </a:cubicBezTo>
                  <a:cubicBezTo>
                    <a:pt x="529856" y="50942"/>
                    <a:pt x="593533" y="184663"/>
                    <a:pt x="617667" y="229046"/>
                  </a:cubicBezTo>
                  <a:cubicBezTo>
                    <a:pt x="639126" y="316283"/>
                    <a:pt x="674275" y="398808"/>
                    <a:pt x="704904" y="482862"/>
                  </a:cubicBezTo>
                  <a:cubicBezTo>
                    <a:pt x="756482" y="624352"/>
                    <a:pt x="809206" y="765460"/>
                    <a:pt x="861167" y="906759"/>
                  </a:cubicBezTo>
                  <a:cubicBezTo>
                    <a:pt x="867980" y="925225"/>
                    <a:pt x="866006" y="938788"/>
                    <a:pt x="843019" y="946812"/>
                  </a:cubicBezTo>
                  <a:cubicBezTo>
                    <a:pt x="766288" y="973619"/>
                    <a:pt x="690322" y="1002465"/>
                    <a:pt x="614101" y="1030610"/>
                  </a:cubicBezTo>
                  <a:cubicBezTo>
                    <a:pt x="573793" y="1045511"/>
                    <a:pt x="574430" y="1040162"/>
                    <a:pt x="590859" y="1080788"/>
                  </a:cubicBezTo>
                  <a:cubicBezTo>
                    <a:pt x="593979" y="1088429"/>
                    <a:pt x="596908" y="1096070"/>
                    <a:pt x="599964" y="1103711"/>
                  </a:cubicBezTo>
                  <a:close/>
                </a:path>
              </a:pathLst>
            </a:custGeom>
            <a:solidFill>
              <a:srgbClr val="FEC8B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50848E9-CE2B-495E-9B5D-19AD08CC6D55}"/>
                </a:ext>
              </a:extLst>
            </p:cNvPr>
            <p:cNvSpPr/>
            <p:nvPr/>
          </p:nvSpPr>
          <p:spPr>
            <a:xfrm rot="20516841">
              <a:off x="1776422" y="2183865"/>
              <a:ext cx="62774" cy="111829"/>
            </a:xfrm>
            <a:custGeom>
              <a:avLst/>
              <a:gdLst>
                <a:gd name="connsiteX0" fmla="*/ 80999 w 80999"/>
                <a:gd name="connsiteY0" fmla="*/ 72148 h 144296"/>
                <a:gd name="connsiteX1" fmla="*/ 40500 w 80999"/>
                <a:gd name="connsiteY1" fmla="*/ 144296 h 144296"/>
                <a:gd name="connsiteX2" fmla="*/ 0 w 80999"/>
                <a:gd name="connsiteY2" fmla="*/ 72148 h 144296"/>
                <a:gd name="connsiteX3" fmla="*/ 40500 w 80999"/>
                <a:gd name="connsiteY3" fmla="*/ 0 h 144296"/>
                <a:gd name="connsiteX4" fmla="*/ 80999 w 80999"/>
                <a:gd name="connsiteY4" fmla="*/ 72148 h 1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9" h="144296">
                  <a:moveTo>
                    <a:pt x="80999" y="72148"/>
                  </a:moveTo>
                  <a:cubicBezTo>
                    <a:pt x="80999" y="111994"/>
                    <a:pt x="62867" y="144296"/>
                    <a:pt x="40500" y="144296"/>
                  </a:cubicBezTo>
                  <a:cubicBezTo>
                    <a:pt x="18132" y="144296"/>
                    <a:pt x="0" y="111994"/>
                    <a:pt x="0" y="72148"/>
                  </a:cubicBezTo>
                  <a:cubicBezTo>
                    <a:pt x="0" y="32302"/>
                    <a:pt x="18132" y="0"/>
                    <a:pt x="40500" y="0"/>
                  </a:cubicBezTo>
                  <a:cubicBezTo>
                    <a:pt x="62867" y="0"/>
                    <a:pt x="80999" y="32302"/>
                    <a:pt x="80999" y="72148"/>
                  </a:cubicBezTo>
                  <a:close/>
                </a:path>
              </a:pathLst>
            </a:custGeom>
            <a:solidFill>
              <a:srgbClr val="52272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6CB22CC-6C01-4353-84DA-B6CF72942D65}"/>
                </a:ext>
              </a:extLst>
            </p:cNvPr>
            <p:cNvSpPr/>
            <p:nvPr/>
          </p:nvSpPr>
          <p:spPr>
            <a:xfrm rot="20516841">
              <a:off x="1995047" y="2105610"/>
              <a:ext cx="62774" cy="111829"/>
            </a:xfrm>
            <a:custGeom>
              <a:avLst/>
              <a:gdLst>
                <a:gd name="connsiteX0" fmla="*/ 80999 w 80999"/>
                <a:gd name="connsiteY0" fmla="*/ 72148 h 144296"/>
                <a:gd name="connsiteX1" fmla="*/ 40500 w 80999"/>
                <a:gd name="connsiteY1" fmla="*/ 144296 h 144296"/>
                <a:gd name="connsiteX2" fmla="*/ 0 w 80999"/>
                <a:gd name="connsiteY2" fmla="*/ 72148 h 144296"/>
                <a:gd name="connsiteX3" fmla="*/ 40500 w 80999"/>
                <a:gd name="connsiteY3" fmla="*/ 0 h 144296"/>
                <a:gd name="connsiteX4" fmla="*/ 80999 w 80999"/>
                <a:gd name="connsiteY4" fmla="*/ 72148 h 1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9" h="144296">
                  <a:moveTo>
                    <a:pt x="80999" y="72148"/>
                  </a:moveTo>
                  <a:cubicBezTo>
                    <a:pt x="80999" y="111994"/>
                    <a:pt x="62867" y="144296"/>
                    <a:pt x="40500" y="144296"/>
                  </a:cubicBezTo>
                  <a:cubicBezTo>
                    <a:pt x="18132" y="144296"/>
                    <a:pt x="0" y="111994"/>
                    <a:pt x="0" y="72148"/>
                  </a:cubicBezTo>
                  <a:cubicBezTo>
                    <a:pt x="0" y="32302"/>
                    <a:pt x="18133" y="0"/>
                    <a:pt x="40500" y="0"/>
                  </a:cubicBezTo>
                  <a:cubicBezTo>
                    <a:pt x="62867" y="0"/>
                    <a:pt x="80999" y="32302"/>
                    <a:pt x="80999" y="72148"/>
                  </a:cubicBezTo>
                  <a:close/>
                </a:path>
              </a:pathLst>
            </a:custGeom>
            <a:solidFill>
              <a:srgbClr val="52272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BFF9708-76D4-4405-873A-50720A25B908}"/>
                </a:ext>
              </a:extLst>
            </p:cNvPr>
            <p:cNvSpPr/>
            <p:nvPr/>
          </p:nvSpPr>
          <p:spPr>
            <a:xfrm>
              <a:off x="1363370" y="2674635"/>
              <a:ext cx="1569037" cy="1420600"/>
            </a:xfrm>
            <a:custGeom>
              <a:avLst/>
              <a:gdLst>
                <a:gd name="connsiteX0" fmla="*/ 882628 w 2024573"/>
                <a:gd name="connsiteY0" fmla="*/ 0 h 1833040"/>
                <a:gd name="connsiteX1" fmla="*/ 936626 w 2024573"/>
                <a:gd name="connsiteY1" fmla="*/ 26235 h 1833040"/>
                <a:gd name="connsiteX2" fmla="*/ 976997 w 2024573"/>
                <a:gd name="connsiteY2" fmla="*/ 27699 h 1833040"/>
                <a:gd name="connsiteX3" fmla="*/ 1109508 w 2024573"/>
                <a:gd name="connsiteY3" fmla="*/ 23560 h 1833040"/>
                <a:gd name="connsiteX4" fmla="*/ 1263670 w 2024573"/>
                <a:gd name="connsiteY4" fmla="*/ 47949 h 1833040"/>
                <a:gd name="connsiteX5" fmla="*/ 1561996 w 2024573"/>
                <a:gd name="connsiteY5" fmla="*/ 134677 h 1833040"/>
                <a:gd name="connsiteX6" fmla="*/ 2012001 w 2024573"/>
                <a:gd name="connsiteY6" fmla="*/ 598626 h 1833040"/>
                <a:gd name="connsiteX7" fmla="*/ 2021489 w 2024573"/>
                <a:gd name="connsiteY7" fmla="*/ 675994 h 1833040"/>
                <a:gd name="connsiteX8" fmla="*/ 2003659 w 2024573"/>
                <a:gd name="connsiteY8" fmla="*/ 674338 h 1833040"/>
                <a:gd name="connsiteX9" fmla="*/ 1846950 w 2024573"/>
                <a:gd name="connsiteY9" fmla="*/ 653389 h 1833040"/>
                <a:gd name="connsiteX10" fmla="*/ 1826637 w 2024573"/>
                <a:gd name="connsiteY10" fmla="*/ 626071 h 1833040"/>
                <a:gd name="connsiteX11" fmla="*/ 1513156 w 2024573"/>
                <a:gd name="connsiteY11" fmla="*/ 315965 h 1833040"/>
                <a:gd name="connsiteX12" fmla="*/ 1244058 w 2024573"/>
                <a:gd name="connsiteY12" fmla="*/ 242100 h 1833040"/>
                <a:gd name="connsiteX13" fmla="*/ 1208590 w 2024573"/>
                <a:gd name="connsiteY13" fmla="*/ 284126 h 1833040"/>
                <a:gd name="connsiteX14" fmla="*/ 1301940 w 2024573"/>
                <a:gd name="connsiteY14" fmla="*/ 599836 h 1833040"/>
                <a:gd name="connsiteX15" fmla="*/ 1595809 w 2024573"/>
                <a:gd name="connsiteY15" fmla="*/ 1201519 h 1833040"/>
                <a:gd name="connsiteX16" fmla="*/ 1589441 w 2024573"/>
                <a:gd name="connsiteY16" fmla="*/ 1220622 h 1833040"/>
                <a:gd name="connsiteX17" fmla="*/ 1228457 w 2024573"/>
                <a:gd name="connsiteY17" fmla="*/ 1335049 h 1833040"/>
                <a:gd name="connsiteX18" fmla="*/ 1037872 w 2024573"/>
                <a:gd name="connsiteY18" fmla="*/ 1458009 h 1833040"/>
                <a:gd name="connsiteX19" fmla="*/ 998711 w 2024573"/>
                <a:gd name="connsiteY19" fmla="*/ 1480870 h 1833040"/>
                <a:gd name="connsiteX20" fmla="*/ 906889 w 2024573"/>
                <a:gd name="connsiteY20" fmla="*/ 1322569 h 1833040"/>
                <a:gd name="connsiteX21" fmla="*/ 745022 w 2024573"/>
                <a:gd name="connsiteY21" fmla="*/ 1006540 h 1833040"/>
                <a:gd name="connsiteX22" fmla="*/ 580927 w 2024573"/>
                <a:gd name="connsiteY22" fmla="*/ 633139 h 1833040"/>
                <a:gd name="connsiteX23" fmla="*/ 521962 w 2024573"/>
                <a:gd name="connsiteY23" fmla="*/ 471527 h 1833040"/>
                <a:gd name="connsiteX24" fmla="*/ 493180 w 2024573"/>
                <a:gd name="connsiteY24" fmla="*/ 463631 h 1833040"/>
                <a:gd name="connsiteX25" fmla="*/ 283237 w 2024573"/>
                <a:gd name="connsiteY25" fmla="*/ 728400 h 1833040"/>
                <a:gd name="connsiteX26" fmla="*/ 180590 w 2024573"/>
                <a:gd name="connsiteY26" fmla="*/ 1121796 h 1833040"/>
                <a:gd name="connsiteX27" fmla="*/ 294381 w 2024573"/>
                <a:gd name="connsiteY27" fmla="*/ 1590840 h 1833040"/>
                <a:gd name="connsiteX28" fmla="*/ 343539 w 2024573"/>
                <a:gd name="connsiteY28" fmla="*/ 1726917 h 1833040"/>
                <a:gd name="connsiteX29" fmla="*/ 332269 w 2024573"/>
                <a:gd name="connsiteY29" fmla="*/ 1771809 h 1833040"/>
                <a:gd name="connsiteX30" fmla="*/ 182946 w 2024573"/>
                <a:gd name="connsiteY30" fmla="*/ 1833003 h 1833040"/>
                <a:gd name="connsiteX31" fmla="*/ 162824 w 2024573"/>
                <a:gd name="connsiteY31" fmla="*/ 1821286 h 1833040"/>
                <a:gd name="connsiteX32" fmla="*/ 128248 w 2024573"/>
                <a:gd name="connsiteY32" fmla="*/ 1785882 h 1833040"/>
                <a:gd name="connsiteX33" fmla="*/ 958 w 2024573"/>
                <a:gd name="connsiteY33" fmla="*/ 1209479 h 1833040"/>
                <a:gd name="connsiteX34" fmla="*/ 66418 w 2024573"/>
                <a:gd name="connsiteY34" fmla="*/ 737187 h 1833040"/>
                <a:gd name="connsiteX35" fmla="*/ 336598 w 2024573"/>
                <a:gd name="connsiteY35" fmla="*/ 346148 h 1833040"/>
                <a:gd name="connsiteX36" fmla="*/ 664853 w 2024573"/>
                <a:gd name="connsiteY36" fmla="*/ 141808 h 1833040"/>
                <a:gd name="connsiteX37" fmla="*/ 739737 w 2024573"/>
                <a:gd name="connsiteY37" fmla="*/ 115319 h 1833040"/>
                <a:gd name="connsiteX38" fmla="*/ 766672 w 2024573"/>
                <a:gd name="connsiteY38" fmla="*/ 67625 h 1833040"/>
                <a:gd name="connsiteX39" fmla="*/ 788895 w 2024573"/>
                <a:gd name="connsiteY39" fmla="*/ 22032 h 1833040"/>
                <a:gd name="connsiteX40" fmla="*/ 837353 w 2024573"/>
                <a:gd name="connsiteY40" fmla="*/ 32857 h 1833040"/>
                <a:gd name="connsiteX41" fmla="*/ 876451 w 2024573"/>
                <a:gd name="connsiteY41" fmla="*/ 11844 h 1833040"/>
                <a:gd name="connsiteX42" fmla="*/ 882628 w 2024573"/>
                <a:gd name="connsiteY42" fmla="*/ 0 h 18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24573" h="1833040">
                  <a:moveTo>
                    <a:pt x="882628" y="0"/>
                  </a:moveTo>
                  <a:cubicBezTo>
                    <a:pt x="900585" y="8787"/>
                    <a:pt x="918350" y="18212"/>
                    <a:pt x="936626" y="26235"/>
                  </a:cubicBezTo>
                  <a:cubicBezTo>
                    <a:pt x="949488" y="31838"/>
                    <a:pt x="961078" y="35022"/>
                    <a:pt x="976997" y="27699"/>
                  </a:cubicBezTo>
                  <a:cubicBezTo>
                    <a:pt x="1023226" y="6431"/>
                    <a:pt x="1061814" y="17256"/>
                    <a:pt x="1109508" y="23560"/>
                  </a:cubicBezTo>
                  <a:cubicBezTo>
                    <a:pt x="1161087" y="30310"/>
                    <a:pt x="1212538" y="38206"/>
                    <a:pt x="1263670" y="47949"/>
                  </a:cubicBezTo>
                  <a:cubicBezTo>
                    <a:pt x="1365553" y="67306"/>
                    <a:pt x="1466354" y="94178"/>
                    <a:pt x="1561996" y="134677"/>
                  </a:cubicBezTo>
                  <a:cubicBezTo>
                    <a:pt x="1760923" y="218857"/>
                    <a:pt x="1960040" y="379132"/>
                    <a:pt x="2012001" y="598626"/>
                  </a:cubicBezTo>
                  <a:cubicBezTo>
                    <a:pt x="2017923" y="623651"/>
                    <a:pt x="2030340" y="648804"/>
                    <a:pt x="2021489" y="675994"/>
                  </a:cubicBezTo>
                  <a:cubicBezTo>
                    <a:pt x="2015121" y="680069"/>
                    <a:pt x="2008817" y="677777"/>
                    <a:pt x="2003659" y="674338"/>
                  </a:cubicBezTo>
                  <a:cubicBezTo>
                    <a:pt x="1954819" y="641353"/>
                    <a:pt x="1903113" y="630974"/>
                    <a:pt x="1846950" y="653389"/>
                  </a:cubicBezTo>
                  <a:cubicBezTo>
                    <a:pt x="1832942" y="649695"/>
                    <a:pt x="1830968" y="636641"/>
                    <a:pt x="1826637" y="626071"/>
                  </a:cubicBezTo>
                  <a:cubicBezTo>
                    <a:pt x="1766208" y="478086"/>
                    <a:pt x="1658403" y="378113"/>
                    <a:pt x="1513156" y="315965"/>
                  </a:cubicBezTo>
                  <a:cubicBezTo>
                    <a:pt x="1426874" y="279032"/>
                    <a:pt x="1336453" y="256809"/>
                    <a:pt x="1244058" y="242100"/>
                  </a:cubicBezTo>
                  <a:cubicBezTo>
                    <a:pt x="1197000" y="234586"/>
                    <a:pt x="1196045" y="237260"/>
                    <a:pt x="1208590" y="284126"/>
                  </a:cubicBezTo>
                  <a:cubicBezTo>
                    <a:pt x="1236862" y="390212"/>
                    <a:pt x="1266154" y="496043"/>
                    <a:pt x="1301940" y="599836"/>
                  </a:cubicBezTo>
                  <a:cubicBezTo>
                    <a:pt x="1340401" y="711526"/>
                    <a:pt x="1589632" y="1182671"/>
                    <a:pt x="1595809" y="1201519"/>
                  </a:cubicBezTo>
                  <a:cubicBezTo>
                    <a:pt x="1592689" y="1214764"/>
                    <a:pt x="1598420" y="1219030"/>
                    <a:pt x="1589441" y="1220622"/>
                  </a:cubicBezTo>
                  <a:cubicBezTo>
                    <a:pt x="1442984" y="1246093"/>
                    <a:pt x="1314102" y="1292704"/>
                    <a:pt x="1228457" y="1335049"/>
                  </a:cubicBezTo>
                  <a:cubicBezTo>
                    <a:pt x="1160386" y="1368735"/>
                    <a:pt x="1096709" y="1409679"/>
                    <a:pt x="1037872" y="1458009"/>
                  </a:cubicBezTo>
                  <a:cubicBezTo>
                    <a:pt x="1026219" y="1467561"/>
                    <a:pt x="1016031" y="1480551"/>
                    <a:pt x="998711" y="1480870"/>
                  </a:cubicBezTo>
                  <a:cubicBezTo>
                    <a:pt x="961396" y="1432029"/>
                    <a:pt x="936307" y="1375866"/>
                    <a:pt x="906889" y="1322569"/>
                  </a:cubicBezTo>
                  <a:cubicBezTo>
                    <a:pt x="849643" y="1219030"/>
                    <a:pt x="795836" y="1113518"/>
                    <a:pt x="745022" y="1006540"/>
                  </a:cubicBezTo>
                  <a:cubicBezTo>
                    <a:pt x="686630" y="883644"/>
                    <a:pt x="632187" y="759092"/>
                    <a:pt x="580927" y="633139"/>
                  </a:cubicBezTo>
                  <a:cubicBezTo>
                    <a:pt x="559277" y="579969"/>
                    <a:pt x="539027" y="526290"/>
                    <a:pt x="521962" y="471527"/>
                  </a:cubicBezTo>
                  <a:cubicBezTo>
                    <a:pt x="515722" y="451533"/>
                    <a:pt x="509226" y="447075"/>
                    <a:pt x="493180" y="463631"/>
                  </a:cubicBezTo>
                  <a:cubicBezTo>
                    <a:pt x="414284" y="544883"/>
                    <a:pt x="345959" y="633967"/>
                    <a:pt x="283237" y="728400"/>
                  </a:cubicBezTo>
                  <a:cubicBezTo>
                    <a:pt x="207462" y="842509"/>
                    <a:pt x="174987" y="986291"/>
                    <a:pt x="180590" y="1121796"/>
                  </a:cubicBezTo>
                  <a:cubicBezTo>
                    <a:pt x="187340" y="1283662"/>
                    <a:pt x="242293" y="1439034"/>
                    <a:pt x="294381" y="1590840"/>
                  </a:cubicBezTo>
                  <a:cubicBezTo>
                    <a:pt x="310045" y="1636496"/>
                    <a:pt x="331313" y="1680051"/>
                    <a:pt x="343539" y="1726917"/>
                  </a:cubicBezTo>
                  <a:cubicBezTo>
                    <a:pt x="352136" y="1744938"/>
                    <a:pt x="342711" y="1759711"/>
                    <a:pt x="332269" y="1771809"/>
                  </a:cubicBezTo>
                  <a:cubicBezTo>
                    <a:pt x="293107" y="1817084"/>
                    <a:pt x="241465" y="1833958"/>
                    <a:pt x="182946" y="1833003"/>
                  </a:cubicBezTo>
                  <a:cubicBezTo>
                    <a:pt x="174350" y="1832875"/>
                    <a:pt x="166772" y="1829883"/>
                    <a:pt x="162824" y="1821286"/>
                  </a:cubicBezTo>
                  <a:cubicBezTo>
                    <a:pt x="144995" y="1815683"/>
                    <a:pt x="134934" y="1801355"/>
                    <a:pt x="128248" y="1785882"/>
                  </a:cubicBezTo>
                  <a:cubicBezTo>
                    <a:pt x="49734" y="1604466"/>
                    <a:pt x="7771" y="1406686"/>
                    <a:pt x="958" y="1209479"/>
                  </a:cubicBezTo>
                  <a:cubicBezTo>
                    <a:pt x="-4519" y="1050223"/>
                    <a:pt x="12993" y="887974"/>
                    <a:pt x="66418" y="737187"/>
                  </a:cubicBezTo>
                  <a:cubicBezTo>
                    <a:pt x="121562" y="581625"/>
                    <a:pt x="217841" y="458537"/>
                    <a:pt x="336598" y="346148"/>
                  </a:cubicBezTo>
                  <a:cubicBezTo>
                    <a:pt x="434597" y="253498"/>
                    <a:pt x="539409" y="189502"/>
                    <a:pt x="664853" y="141808"/>
                  </a:cubicBezTo>
                  <a:cubicBezTo>
                    <a:pt x="689559" y="132384"/>
                    <a:pt x="714967" y="124679"/>
                    <a:pt x="739737" y="115319"/>
                  </a:cubicBezTo>
                  <a:cubicBezTo>
                    <a:pt x="761323" y="107168"/>
                    <a:pt x="759286" y="84181"/>
                    <a:pt x="766672" y="67625"/>
                  </a:cubicBezTo>
                  <a:cubicBezTo>
                    <a:pt x="773613" y="52151"/>
                    <a:pt x="778070" y="35595"/>
                    <a:pt x="788895" y="22032"/>
                  </a:cubicBezTo>
                  <a:cubicBezTo>
                    <a:pt x="807744" y="13372"/>
                    <a:pt x="821944" y="27254"/>
                    <a:pt x="837353" y="32857"/>
                  </a:cubicBezTo>
                  <a:cubicBezTo>
                    <a:pt x="870784" y="45020"/>
                    <a:pt x="870465" y="45784"/>
                    <a:pt x="876451" y="11844"/>
                  </a:cubicBezTo>
                  <a:cubicBezTo>
                    <a:pt x="877343" y="7259"/>
                    <a:pt x="878807" y="3056"/>
                    <a:pt x="882628" y="0"/>
                  </a:cubicBezTo>
                  <a:close/>
                </a:path>
              </a:pathLst>
            </a:custGeom>
            <a:solidFill>
              <a:srgbClr val="D4EFF4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755AD525-FF40-46A7-ADEF-C887EC5F8A97}"/>
                </a:ext>
              </a:extLst>
            </p:cNvPr>
            <p:cNvSpPr/>
            <p:nvPr/>
          </p:nvSpPr>
          <p:spPr>
            <a:xfrm>
              <a:off x="2137183" y="3620379"/>
              <a:ext cx="1628418" cy="1975294"/>
            </a:xfrm>
            <a:custGeom>
              <a:avLst/>
              <a:gdLst>
                <a:gd name="connsiteX0" fmla="*/ 239 w 2101193"/>
                <a:gd name="connsiteY0" fmla="*/ 260421 h 2548777"/>
                <a:gd name="connsiteX1" fmla="*/ 442921 w 2101193"/>
                <a:gd name="connsiteY1" fmla="*/ 31375 h 2548777"/>
                <a:gd name="connsiteX2" fmla="*/ 590906 w 2101193"/>
                <a:gd name="connsiteY2" fmla="*/ 174 h 2548777"/>
                <a:gd name="connsiteX3" fmla="*/ 680053 w 2101193"/>
                <a:gd name="connsiteY3" fmla="*/ 133895 h 2548777"/>
                <a:gd name="connsiteX4" fmla="*/ 764616 w 2101193"/>
                <a:gd name="connsiteY4" fmla="*/ 210944 h 2548777"/>
                <a:gd name="connsiteX5" fmla="*/ 1199529 w 2101193"/>
                <a:gd name="connsiteY5" fmla="*/ 391277 h 2548777"/>
                <a:gd name="connsiteX6" fmla="*/ 1743330 w 2101193"/>
                <a:gd name="connsiteY6" fmla="*/ 1064596 h 2548777"/>
                <a:gd name="connsiteX7" fmla="*/ 1848142 w 2101193"/>
                <a:gd name="connsiteY7" fmla="*/ 1519122 h 2548777"/>
                <a:gd name="connsiteX8" fmla="*/ 1861769 w 2101193"/>
                <a:gd name="connsiteY8" fmla="*/ 1593879 h 2548777"/>
                <a:gd name="connsiteX9" fmla="*/ 1887431 w 2101193"/>
                <a:gd name="connsiteY9" fmla="*/ 1569427 h 2548777"/>
                <a:gd name="connsiteX10" fmla="*/ 1992880 w 2101193"/>
                <a:gd name="connsiteY10" fmla="*/ 1422333 h 2548777"/>
                <a:gd name="connsiteX11" fmla="*/ 2018732 w 2101193"/>
                <a:gd name="connsiteY11" fmla="*/ 1418322 h 2548777"/>
                <a:gd name="connsiteX12" fmla="*/ 2101194 w 2101193"/>
                <a:gd name="connsiteY12" fmla="*/ 1482444 h 2548777"/>
                <a:gd name="connsiteX13" fmla="*/ 2035352 w 2101193"/>
                <a:gd name="connsiteY13" fmla="*/ 1530775 h 2548777"/>
                <a:gd name="connsiteX14" fmla="*/ 1728493 w 2101193"/>
                <a:gd name="connsiteY14" fmla="*/ 1740145 h 2548777"/>
                <a:gd name="connsiteX15" fmla="*/ 1716203 w 2101193"/>
                <a:gd name="connsiteY15" fmla="*/ 1745621 h 2548777"/>
                <a:gd name="connsiteX16" fmla="*/ 1701303 w 2101193"/>
                <a:gd name="connsiteY16" fmla="*/ 1711490 h 2548777"/>
                <a:gd name="connsiteX17" fmla="*/ 1631195 w 2101193"/>
                <a:gd name="connsiteY17" fmla="*/ 1378014 h 2548777"/>
                <a:gd name="connsiteX18" fmla="*/ 1337772 w 2101193"/>
                <a:gd name="connsiteY18" fmla="*/ 757037 h 2548777"/>
                <a:gd name="connsiteX19" fmla="*/ 1089241 w 2101193"/>
                <a:gd name="connsiteY19" fmla="*/ 565051 h 2548777"/>
                <a:gd name="connsiteX20" fmla="*/ 622617 w 2101193"/>
                <a:gd name="connsiteY20" fmla="*/ 396499 h 2548777"/>
                <a:gd name="connsiteX21" fmla="*/ 583328 w 2101193"/>
                <a:gd name="connsiteY21" fmla="*/ 401847 h 2548777"/>
                <a:gd name="connsiteX22" fmla="*/ 398347 w 2101193"/>
                <a:gd name="connsiteY22" fmla="*/ 491186 h 2548777"/>
                <a:gd name="connsiteX23" fmla="*/ 386949 w 2101193"/>
                <a:gd name="connsiteY23" fmla="*/ 522515 h 2548777"/>
                <a:gd name="connsiteX24" fmla="*/ 564798 w 2101193"/>
                <a:gd name="connsiteY24" fmla="*/ 1044538 h 2548777"/>
                <a:gd name="connsiteX25" fmla="*/ 644904 w 2101193"/>
                <a:gd name="connsiteY25" fmla="*/ 1501802 h 2548777"/>
                <a:gd name="connsiteX26" fmla="*/ 709663 w 2101193"/>
                <a:gd name="connsiteY26" fmla="*/ 2016948 h 2548777"/>
                <a:gd name="connsiteX27" fmla="*/ 738509 w 2101193"/>
                <a:gd name="connsiteY27" fmla="*/ 2289994 h 2548777"/>
                <a:gd name="connsiteX28" fmla="*/ 755638 w 2101193"/>
                <a:gd name="connsiteY28" fmla="*/ 2312982 h 2548777"/>
                <a:gd name="connsiteX29" fmla="*/ 766718 w 2101193"/>
                <a:gd name="connsiteY29" fmla="*/ 2328965 h 2548777"/>
                <a:gd name="connsiteX30" fmla="*/ 754555 w 2101193"/>
                <a:gd name="connsiteY30" fmla="*/ 2404167 h 2548777"/>
                <a:gd name="connsiteX31" fmla="*/ 540092 w 2101193"/>
                <a:gd name="connsiteY31" fmla="*/ 2548777 h 2548777"/>
                <a:gd name="connsiteX32" fmla="*/ 507489 w 2101193"/>
                <a:gd name="connsiteY32" fmla="*/ 2456510 h 2548777"/>
                <a:gd name="connsiteX33" fmla="*/ 524109 w 2101193"/>
                <a:gd name="connsiteY33" fmla="*/ 2438680 h 2548777"/>
                <a:gd name="connsiteX34" fmla="*/ 540919 w 2101193"/>
                <a:gd name="connsiteY34" fmla="*/ 2406714 h 2548777"/>
                <a:gd name="connsiteX35" fmla="*/ 415985 w 2101193"/>
                <a:gd name="connsiteY35" fmla="*/ 1348468 h 2548777"/>
                <a:gd name="connsiteX36" fmla="*/ 158540 w 2101193"/>
                <a:gd name="connsiteY36" fmla="*/ 535442 h 2548777"/>
                <a:gd name="connsiteX37" fmla="*/ 10555 w 2101193"/>
                <a:gd name="connsiteY37" fmla="*/ 285192 h 2548777"/>
                <a:gd name="connsiteX38" fmla="*/ 239 w 2101193"/>
                <a:gd name="connsiteY38" fmla="*/ 260421 h 254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01193" h="2548777">
                  <a:moveTo>
                    <a:pt x="239" y="260421"/>
                  </a:moveTo>
                  <a:cubicBezTo>
                    <a:pt x="128930" y="147586"/>
                    <a:pt x="276278" y="70728"/>
                    <a:pt x="442921" y="31375"/>
                  </a:cubicBezTo>
                  <a:cubicBezTo>
                    <a:pt x="469538" y="25135"/>
                    <a:pt x="586003" y="-2437"/>
                    <a:pt x="590906" y="174"/>
                  </a:cubicBezTo>
                  <a:cubicBezTo>
                    <a:pt x="629112" y="51115"/>
                    <a:pt x="646814" y="78560"/>
                    <a:pt x="680053" y="133895"/>
                  </a:cubicBezTo>
                  <a:cubicBezTo>
                    <a:pt x="697755" y="167708"/>
                    <a:pt x="718323" y="201520"/>
                    <a:pt x="764616" y="210944"/>
                  </a:cubicBezTo>
                  <a:cubicBezTo>
                    <a:pt x="807343" y="219668"/>
                    <a:pt x="1176733" y="379306"/>
                    <a:pt x="1199529" y="391277"/>
                  </a:cubicBezTo>
                  <a:cubicBezTo>
                    <a:pt x="1477925" y="537416"/>
                    <a:pt x="1642784" y="775122"/>
                    <a:pt x="1743330" y="1064596"/>
                  </a:cubicBezTo>
                  <a:cubicBezTo>
                    <a:pt x="1794653" y="1212263"/>
                    <a:pt x="1820315" y="1365979"/>
                    <a:pt x="1848142" y="1519122"/>
                  </a:cubicBezTo>
                  <a:cubicBezTo>
                    <a:pt x="1852536" y="1543320"/>
                    <a:pt x="1856930" y="1567517"/>
                    <a:pt x="1861769" y="1593879"/>
                  </a:cubicBezTo>
                  <a:cubicBezTo>
                    <a:pt x="1874313" y="1588466"/>
                    <a:pt x="1880171" y="1578023"/>
                    <a:pt x="1887431" y="1569427"/>
                  </a:cubicBezTo>
                  <a:cubicBezTo>
                    <a:pt x="1926528" y="1523261"/>
                    <a:pt x="1965180" y="1476522"/>
                    <a:pt x="1992880" y="1422333"/>
                  </a:cubicBezTo>
                  <a:cubicBezTo>
                    <a:pt x="2001349" y="1405714"/>
                    <a:pt x="2007461" y="1409279"/>
                    <a:pt x="2018732" y="1418322"/>
                  </a:cubicBezTo>
                  <a:cubicBezTo>
                    <a:pt x="2045795" y="1440227"/>
                    <a:pt x="2073686" y="1461112"/>
                    <a:pt x="2101194" y="1482444"/>
                  </a:cubicBezTo>
                  <a:cubicBezTo>
                    <a:pt x="2082473" y="1502948"/>
                    <a:pt x="2057639" y="1515302"/>
                    <a:pt x="2035352" y="1530775"/>
                  </a:cubicBezTo>
                  <a:cubicBezTo>
                    <a:pt x="1933596" y="1601329"/>
                    <a:pt x="1830886" y="1670546"/>
                    <a:pt x="1728493" y="1740145"/>
                  </a:cubicBezTo>
                  <a:cubicBezTo>
                    <a:pt x="1724863" y="1742628"/>
                    <a:pt x="1720343" y="1743838"/>
                    <a:pt x="1716203" y="1745621"/>
                  </a:cubicBezTo>
                  <a:cubicBezTo>
                    <a:pt x="1703850" y="1737470"/>
                    <a:pt x="1703850" y="1723780"/>
                    <a:pt x="1701303" y="1711490"/>
                  </a:cubicBezTo>
                  <a:cubicBezTo>
                    <a:pt x="1678379" y="1600247"/>
                    <a:pt x="1657302" y="1488621"/>
                    <a:pt x="1631195" y="1378014"/>
                  </a:cubicBezTo>
                  <a:cubicBezTo>
                    <a:pt x="1577324" y="1150178"/>
                    <a:pt x="1484802" y="940299"/>
                    <a:pt x="1337772" y="757037"/>
                  </a:cubicBezTo>
                  <a:cubicBezTo>
                    <a:pt x="1270975" y="673748"/>
                    <a:pt x="1182528" y="615356"/>
                    <a:pt x="1089241" y="565051"/>
                  </a:cubicBezTo>
                  <a:cubicBezTo>
                    <a:pt x="942084" y="485774"/>
                    <a:pt x="784038" y="436551"/>
                    <a:pt x="622617" y="396499"/>
                  </a:cubicBezTo>
                  <a:cubicBezTo>
                    <a:pt x="608417" y="392996"/>
                    <a:pt x="595936" y="393952"/>
                    <a:pt x="583328" y="401847"/>
                  </a:cubicBezTo>
                  <a:cubicBezTo>
                    <a:pt x="524937" y="438271"/>
                    <a:pt x="465144" y="472020"/>
                    <a:pt x="398347" y="491186"/>
                  </a:cubicBezTo>
                  <a:cubicBezTo>
                    <a:pt x="379753" y="496535"/>
                    <a:pt x="379499" y="507105"/>
                    <a:pt x="386949" y="522515"/>
                  </a:cubicBezTo>
                  <a:cubicBezTo>
                    <a:pt x="467882" y="689158"/>
                    <a:pt x="518632" y="866243"/>
                    <a:pt x="564798" y="1044538"/>
                  </a:cubicBezTo>
                  <a:cubicBezTo>
                    <a:pt x="603641" y="1194625"/>
                    <a:pt x="622362" y="1348659"/>
                    <a:pt x="644904" y="1501802"/>
                  </a:cubicBezTo>
                  <a:cubicBezTo>
                    <a:pt x="670056" y="1673029"/>
                    <a:pt x="689541" y="1845020"/>
                    <a:pt x="709663" y="2016948"/>
                  </a:cubicBezTo>
                  <a:cubicBezTo>
                    <a:pt x="720297" y="2107815"/>
                    <a:pt x="729912" y="2198873"/>
                    <a:pt x="738509" y="2289994"/>
                  </a:cubicBezTo>
                  <a:cubicBezTo>
                    <a:pt x="739591" y="2301839"/>
                    <a:pt x="740419" y="2311899"/>
                    <a:pt x="755638" y="2312982"/>
                  </a:cubicBezTo>
                  <a:cubicBezTo>
                    <a:pt x="765062" y="2313619"/>
                    <a:pt x="766972" y="2320942"/>
                    <a:pt x="766718" y="2328965"/>
                  </a:cubicBezTo>
                  <a:cubicBezTo>
                    <a:pt x="765890" y="2354563"/>
                    <a:pt x="764680" y="2380097"/>
                    <a:pt x="754555" y="2404167"/>
                  </a:cubicBezTo>
                  <a:cubicBezTo>
                    <a:pt x="684702" y="2454790"/>
                    <a:pt x="615294" y="2506114"/>
                    <a:pt x="540092" y="2548777"/>
                  </a:cubicBezTo>
                  <a:cubicBezTo>
                    <a:pt x="519779" y="2521396"/>
                    <a:pt x="516722" y="2487838"/>
                    <a:pt x="507489" y="2456510"/>
                  </a:cubicBezTo>
                  <a:cubicBezTo>
                    <a:pt x="503668" y="2443647"/>
                    <a:pt x="516786" y="2441736"/>
                    <a:pt x="524109" y="2438680"/>
                  </a:cubicBezTo>
                  <a:cubicBezTo>
                    <a:pt x="539327" y="2432249"/>
                    <a:pt x="542384" y="2423143"/>
                    <a:pt x="540919" y="2406714"/>
                  </a:cubicBezTo>
                  <a:cubicBezTo>
                    <a:pt x="508126" y="2052925"/>
                    <a:pt x="473995" y="1699073"/>
                    <a:pt x="415985" y="1348468"/>
                  </a:cubicBezTo>
                  <a:cubicBezTo>
                    <a:pt x="369246" y="1065743"/>
                    <a:pt x="293853" y="790467"/>
                    <a:pt x="158540" y="535442"/>
                  </a:cubicBezTo>
                  <a:cubicBezTo>
                    <a:pt x="113138" y="449924"/>
                    <a:pt x="59968" y="368545"/>
                    <a:pt x="10555" y="285192"/>
                  </a:cubicBezTo>
                  <a:cubicBezTo>
                    <a:pt x="5906" y="277423"/>
                    <a:pt x="-1417" y="270737"/>
                    <a:pt x="239" y="260421"/>
                  </a:cubicBezTo>
                  <a:close/>
                </a:path>
              </a:pathLst>
            </a:custGeom>
            <a:solidFill>
              <a:srgbClr val="3B5369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23FC8EB-ECA5-4A19-8D59-6969C6F32B20}"/>
                </a:ext>
              </a:extLst>
            </p:cNvPr>
            <p:cNvSpPr/>
            <p:nvPr/>
          </p:nvSpPr>
          <p:spPr>
            <a:xfrm>
              <a:off x="2536105" y="3083447"/>
              <a:ext cx="568335" cy="800730"/>
            </a:xfrm>
            <a:custGeom>
              <a:avLst/>
              <a:gdLst>
                <a:gd name="connsiteX0" fmla="*/ 613088 w 733339"/>
                <a:gd name="connsiteY0" fmla="*/ 315261 h 1033205"/>
                <a:gd name="connsiteX1" fmla="*/ 713888 w 733339"/>
                <a:gd name="connsiteY1" fmla="*/ 456624 h 1033205"/>
                <a:gd name="connsiteX2" fmla="*/ 733309 w 733339"/>
                <a:gd name="connsiteY2" fmla="*/ 1007493 h 1033205"/>
                <a:gd name="connsiteX3" fmla="*/ 732482 w 733339"/>
                <a:gd name="connsiteY3" fmla="*/ 1023858 h 1033205"/>
                <a:gd name="connsiteX4" fmla="*/ 699115 w 733339"/>
                <a:gd name="connsiteY4" fmla="*/ 1025513 h 1033205"/>
                <a:gd name="connsiteX5" fmla="*/ 601881 w 733339"/>
                <a:gd name="connsiteY5" fmla="*/ 974253 h 1033205"/>
                <a:gd name="connsiteX6" fmla="*/ 56616 w 733339"/>
                <a:gd name="connsiteY6" fmla="*/ 688153 h 1033205"/>
                <a:gd name="connsiteX7" fmla="*/ 17900 w 733339"/>
                <a:gd name="connsiteY7" fmla="*/ 632117 h 1033205"/>
                <a:gd name="connsiteX8" fmla="*/ 16435 w 733339"/>
                <a:gd name="connsiteY8" fmla="*/ 593657 h 1033205"/>
                <a:gd name="connsiteX9" fmla="*/ 9367 w 733339"/>
                <a:gd name="connsiteY9" fmla="*/ 335510 h 1033205"/>
                <a:gd name="connsiteX10" fmla="*/ 70 w 733339"/>
                <a:gd name="connsiteY10" fmla="*/ 36420 h 1033205"/>
                <a:gd name="connsiteX11" fmla="*/ 19747 w 733339"/>
                <a:gd name="connsiteY11" fmla="*/ 61 h 1033205"/>
                <a:gd name="connsiteX12" fmla="*/ 53177 w 733339"/>
                <a:gd name="connsiteY12" fmla="*/ 10567 h 1033205"/>
                <a:gd name="connsiteX13" fmla="*/ 307248 w 733339"/>
                <a:gd name="connsiteY13" fmla="*/ 144798 h 1033205"/>
                <a:gd name="connsiteX14" fmla="*/ 353859 w 733339"/>
                <a:gd name="connsiteY14" fmla="*/ 168295 h 1033205"/>
                <a:gd name="connsiteX15" fmla="*/ 374045 w 733339"/>
                <a:gd name="connsiteY15" fmla="*/ 210576 h 1033205"/>
                <a:gd name="connsiteX16" fmla="*/ 344244 w 733339"/>
                <a:gd name="connsiteY16" fmla="*/ 350284 h 1033205"/>
                <a:gd name="connsiteX17" fmla="*/ 339341 w 733339"/>
                <a:gd name="connsiteY17" fmla="*/ 391037 h 1033205"/>
                <a:gd name="connsiteX18" fmla="*/ 371179 w 733339"/>
                <a:gd name="connsiteY18" fmla="*/ 426823 h 1033205"/>
                <a:gd name="connsiteX19" fmla="*/ 391683 w 733339"/>
                <a:gd name="connsiteY19" fmla="*/ 450893 h 1033205"/>
                <a:gd name="connsiteX20" fmla="*/ 390601 w 733339"/>
                <a:gd name="connsiteY20" fmla="*/ 461846 h 1033205"/>
                <a:gd name="connsiteX21" fmla="*/ 413970 w 733339"/>
                <a:gd name="connsiteY21" fmla="*/ 494639 h 1033205"/>
                <a:gd name="connsiteX22" fmla="*/ 446700 w 733339"/>
                <a:gd name="connsiteY22" fmla="*/ 475918 h 1033205"/>
                <a:gd name="connsiteX23" fmla="*/ 480003 w 733339"/>
                <a:gd name="connsiteY23" fmla="*/ 467576 h 1033205"/>
                <a:gd name="connsiteX24" fmla="*/ 523303 w 733339"/>
                <a:gd name="connsiteY24" fmla="*/ 454395 h 1033205"/>
                <a:gd name="connsiteX25" fmla="*/ 555269 w 733339"/>
                <a:gd name="connsiteY25" fmla="*/ 446945 h 1033205"/>
                <a:gd name="connsiteX26" fmla="*/ 588572 w 733339"/>
                <a:gd name="connsiteY26" fmla="*/ 429561 h 1033205"/>
                <a:gd name="connsiteX27" fmla="*/ 604619 w 733339"/>
                <a:gd name="connsiteY27" fmla="*/ 340414 h 1033205"/>
                <a:gd name="connsiteX28" fmla="*/ 613088 w 733339"/>
                <a:gd name="connsiteY28" fmla="*/ 315261 h 10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3339" h="1033205">
                  <a:moveTo>
                    <a:pt x="613088" y="315261"/>
                  </a:moveTo>
                  <a:cubicBezTo>
                    <a:pt x="708348" y="355123"/>
                    <a:pt x="709749" y="355059"/>
                    <a:pt x="713888" y="456624"/>
                  </a:cubicBezTo>
                  <a:cubicBezTo>
                    <a:pt x="721402" y="640204"/>
                    <a:pt x="727006" y="823848"/>
                    <a:pt x="733309" y="1007493"/>
                  </a:cubicBezTo>
                  <a:cubicBezTo>
                    <a:pt x="733501" y="1012905"/>
                    <a:pt x="732737" y="1018381"/>
                    <a:pt x="732482" y="1023858"/>
                  </a:cubicBezTo>
                  <a:cubicBezTo>
                    <a:pt x="722230" y="1040732"/>
                    <a:pt x="709686" y="1030607"/>
                    <a:pt x="699115" y="1025513"/>
                  </a:cubicBezTo>
                  <a:cubicBezTo>
                    <a:pt x="666130" y="1009530"/>
                    <a:pt x="634292" y="991319"/>
                    <a:pt x="601881" y="974253"/>
                  </a:cubicBezTo>
                  <a:cubicBezTo>
                    <a:pt x="420210" y="878674"/>
                    <a:pt x="238349" y="783541"/>
                    <a:pt x="56616" y="688153"/>
                  </a:cubicBezTo>
                  <a:cubicBezTo>
                    <a:pt x="33246" y="675863"/>
                    <a:pt x="21084" y="657588"/>
                    <a:pt x="17900" y="632117"/>
                  </a:cubicBezTo>
                  <a:cubicBezTo>
                    <a:pt x="16244" y="619318"/>
                    <a:pt x="16117" y="606519"/>
                    <a:pt x="16435" y="593657"/>
                  </a:cubicBezTo>
                  <a:cubicBezTo>
                    <a:pt x="18791" y="507502"/>
                    <a:pt x="11150" y="421602"/>
                    <a:pt x="9367" y="335510"/>
                  </a:cubicBezTo>
                  <a:cubicBezTo>
                    <a:pt x="7266" y="235793"/>
                    <a:pt x="-312" y="136202"/>
                    <a:pt x="70" y="36420"/>
                  </a:cubicBezTo>
                  <a:cubicBezTo>
                    <a:pt x="134" y="21392"/>
                    <a:pt x="-2540" y="3563"/>
                    <a:pt x="19747" y="61"/>
                  </a:cubicBezTo>
                  <a:cubicBezTo>
                    <a:pt x="32227" y="-640"/>
                    <a:pt x="42798" y="4836"/>
                    <a:pt x="53177" y="10567"/>
                  </a:cubicBezTo>
                  <a:cubicBezTo>
                    <a:pt x="136912" y="57115"/>
                    <a:pt x="223130" y="99015"/>
                    <a:pt x="307248" y="144798"/>
                  </a:cubicBezTo>
                  <a:cubicBezTo>
                    <a:pt x="322657" y="152885"/>
                    <a:pt x="338067" y="161036"/>
                    <a:pt x="353859" y="168295"/>
                  </a:cubicBezTo>
                  <a:cubicBezTo>
                    <a:pt x="372771" y="177019"/>
                    <a:pt x="378184" y="190391"/>
                    <a:pt x="374045" y="210576"/>
                  </a:cubicBezTo>
                  <a:cubicBezTo>
                    <a:pt x="364557" y="257252"/>
                    <a:pt x="354942" y="303863"/>
                    <a:pt x="344244" y="350284"/>
                  </a:cubicBezTo>
                  <a:cubicBezTo>
                    <a:pt x="341124" y="363719"/>
                    <a:pt x="339277" y="377219"/>
                    <a:pt x="339341" y="391037"/>
                  </a:cubicBezTo>
                  <a:cubicBezTo>
                    <a:pt x="339468" y="412560"/>
                    <a:pt x="347682" y="426951"/>
                    <a:pt x="371179" y="426823"/>
                  </a:cubicBezTo>
                  <a:cubicBezTo>
                    <a:pt x="388627" y="426696"/>
                    <a:pt x="393976" y="435101"/>
                    <a:pt x="391683" y="450893"/>
                  </a:cubicBezTo>
                  <a:cubicBezTo>
                    <a:pt x="391174" y="454523"/>
                    <a:pt x="390601" y="458152"/>
                    <a:pt x="390601" y="461846"/>
                  </a:cubicBezTo>
                  <a:cubicBezTo>
                    <a:pt x="390728" y="478274"/>
                    <a:pt x="397351" y="490882"/>
                    <a:pt x="413970" y="494639"/>
                  </a:cubicBezTo>
                  <a:cubicBezTo>
                    <a:pt x="429571" y="498205"/>
                    <a:pt x="441033" y="490054"/>
                    <a:pt x="446700" y="475918"/>
                  </a:cubicBezTo>
                  <a:cubicBezTo>
                    <a:pt x="454341" y="456879"/>
                    <a:pt x="462174" y="451657"/>
                    <a:pt x="480003" y="467576"/>
                  </a:cubicBezTo>
                  <a:cubicBezTo>
                    <a:pt x="496559" y="482350"/>
                    <a:pt x="512606" y="477128"/>
                    <a:pt x="523303" y="454395"/>
                  </a:cubicBezTo>
                  <a:cubicBezTo>
                    <a:pt x="531772" y="436247"/>
                    <a:pt x="537758" y="429052"/>
                    <a:pt x="555269" y="446945"/>
                  </a:cubicBezTo>
                  <a:cubicBezTo>
                    <a:pt x="567113" y="459044"/>
                    <a:pt x="582523" y="450447"/>
                    <a:pt x="588572" y="429561"/>
                  </a:cubicBezTo>
                  <a:cubicBezTo>
                    <a:pt x="596977" y="400461"/>
                    <a:pt x="599461" y="370151"/>
                    <a:pt x="604619" y="340414"/>
                  </a:cubicBezTo>
                  <a:cubicBezTo>
                    <a:pt x="606083" y="331690"/>
                    <a:pt x="604746" y="321820"/>
                    <a:pt x="613088" y="315261"/>
                  </a:cubicBezTo>
                  <a:close/>
                </a:path>
              </a:pathLst>
            </a:custGeom>
            <a:solidFill>
              <a:srgbClr val="84391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82413A6-CEA9-4E85-B8A7-835097CA7387}"/>
                </a:ext>
              </a:extLst>
            </p:cNvPr>
            <p:cNvSpPr/>
            <p:nvPr/>
          </p:nvSpPr>
          <p:spPr>
            <a:xfrm>
              <a:off x="1439704" y="1593440"/>
              <a:ext cx="553930" cy="812640"/>
            </a:xfrm>
            <a:custGeom>
              <a:avLst/>
              <a:gdLst>
                <a:gd name="connsiteX0" fmla="*/ 700779 w 714751"/>
                <a:gd name="connsiteY0" fmla="*/ 163713 h 1048572"/>
                <a:gd name="connsiteX1" fmla="*/ 676008 w 714751"/>
                <a:gd name="connsiteY1" fmla="*/ 322460 h 1048572"/>
                <a:gd name="connsiteX2" fmla="*/ 534264 w 714751"/>
                <a:gd name="connsiteY2" fmla="*/ 433831 h 1048572"/>
                <a:gd name="connsiteX3" fmla="*/ 251857 w 714751"/>
                <a:gd name="connsiteY3" fmla="*/ 560548 h 1048572"/>
                <a:gd name="connsiteX4" fmla="*/ 224030 w 714751"/>
                <a:gd name="connsiteY4" fmla="*/ 589839 h 1048572"/>
                <a:gd name="connsiteX5" fmla="*/ 229634 w 714751"/>
                <a:gd name="connsiteY5" fmla="*/ 724070 h 1048572"/>
                <a:gd name="connsiteX6" fmla="*/ 346162 w 714751"/>
                <a:gd name="connsiteY6" fmla="*/ 1017366 h 1048572"/>
                <a:gd name="connsiteX7" fmla="*/ 344379 w 714751"/>
                <a:gd name="connsiteY7" fmla="*/ 1044046 h 1048572"/>
                <a:gd name="connsiteX8" fmla="*/ 311713 w 714751"/>
                <a:gd name="connsiteY8" fmla="*/ 1039207 h 1048572"/>
                <a:gd name="connsiteX9" fmla="*/ 185187 w 714751"/>
                <a:gd name="connsiteY9" fmla="*/ 1025453 h 1048572"/>
                <a:gd name="connsiteX10" fmla="*/ 15233 w 714751"/>
                <a:gd name="connsiteY10" fmla="*/ 605886 h 1048572"/>
                <a:gd name="connsiteX11" fmla="*/ 153221 w 714751"/>
                <a:gd name="connsiteY11" fmla="*/ 315137 h 1048572"/>
                <a:gd name="connsiteX12" fmla="*/ 351829 w 714751"/>
                <a:gd name="connsiteY12" fmla="*/ 236751 h 1048572"/>
                <a:gd name="connsiteX13" fmla="*/ 487907 w 714751"/>
                <a:gd name="connsiteY13" fmla="*/ 126335 h 1048572"/>
                <a:gd name="connsiteX14" fmla="*/ 515797 w 714751"/>
                <a:gd name="connsiteY14" fmla="*/ 0 h 1048572"/>
                <a:gd name="connsiteX15" fmla="*/ 700779 w 714751"/>
                <a:gd name="connsiteY15" fmla="*/ 163713 h 104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751" h="1048572">
                  <a:moveTo>
                    <a:pt x="700779" y="163713"/>
                  </a:moveTo>
                  <a:cubicBezTo>
                    <a:pt x="727205" y="222041"/>
                    <a:pt x="714597" y="274384"/>
                    <a:pt x="676008" y="322460"/>
                  </a:cubicBezTo>
                  <a:cubicBezTo>
                    <a:pt x="637420" y="370536"/>
                    <a:pt x="587179" y="403966"/>
                    <a:pt x="534264" y="433831"/>
                  </a:cubicBezTo>
                  <a:cubicBezTo>
                    <a:pt x="464729" y="473183"/>
                    <a:pt x="327377" y="535204"/>
                    <a:pt x="251857" y="560548"/>
                  </a:cubicBezTo>
                  <a:cubicBezTo>
                    <a:pt x="236065" y="565833"/>
                    <a:pt x="229570" y="574875"/>
                    <a:pt x="224030" y="589839"/>
                  </a:cubicBezTo>
                  <a:cubicBezTo>
                    <a:pt x="206964" y="635814"/>
                    <a:pt x="209957" y="678350"/>
                    <a:pt x="229634" y="724070"/>
                  </a:cubicBezTo>
                  <a:cubicBezTo>
                    <a:pt x="271151" y="820731"/>
                    <a:pt x="308083" y="919303"/>
                    <a:pt x="346162" y="1017366"/>
                  </a:cubicBezTo>
                  <a:cubicBezTo>
                    <a:pt x="349219" y="1025198"/>
                    <a:pt x="362973" y="1035896"/>
                    <a:pt x="344379" y="1044046"/>
                  </a:cubicBezTo>
                  <a:cubicBezTo>
                    <a:pt x="331899" y="1049459"/>
                    <a:pt x="323366" y="1052261"/>
                    <a:pt x="311713" y="1039207"/>
                  </a:cubicBezTo>
                  <a:cubicBezTo>
                    <a:pt x="273252" y="996034"/>
                    <a:pt x="238867" y="993232"/>
                    <a:pt x="185187" y="1025453"/>
                  </a:cubicBezTo>
                  <a:cubicBezTo>
                    <a:pt x="128324" y="885682"/>
                    <a:pt x="69550" y="746611"/>
                    <a:pt x="15233" y="605886"/>
                  </a:cubicBezTo>
                  <a:cubicBezTo>
                    <a:pt x="-31060" y="485918"/>
                    <a:pt x="31917" y="357482"/>
                    <a:pt x="153221" y="315137"/>
                  </a:cubicBezTo>
                  <a:cubicBezTo>
                    <a:pt x="198113" y="299472"/>
                    <a:pt x="307001" y="252797"/>
                    <a:pt x="351829" y="236751"/>
                  </a:cubicBezTo>
                  <a:cubicBezTo>
                    <a:pt x="409966" y="215928"/>
                    <a:pt x="454859" y="178104"/>
                    <a:pt x="487907" y="126335"/>
                  </a:cubicBezTo>
                  <a:cubicBezTo>
                    <a:pt x="511276" y="89784"/>
                    <a:pt x="522738" y="49923"/>
                    <a:pt x="515797" y="0"/>
                  </a:cubicBezTo>
                  <a:cubicBezTo>
                    <a:pt x="590872" y="44765"/>
                    <a:pt x="659261" y="88638"/>
                    <a:pt x="700779" y="163713"/>
                  </a:cubicBezTo>
                  <a:close/>
                </a:path>
              </a:pathLst>
            </a:custGeom>
            <a:solidFill>
              <a:srgbClr val="753D2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B2D0A70-DD05-4278-9053-F66A31BE7322}"/>
                </a:ext>
              </a:extLst>
            </p:cNvPr>
            <p:cNvSpPr/>
            <p:nvPr/>
          </p:nvSpPr>
          <p:spPr>
            <a:xfrm>
              <a:off x="2771606" y="3165265"/>
              <a:ext cx="240013" cy="309685"/>
            </a:xfrm>
            <a:custGeom>
              <a:avLst/>
              <a:gdLst>
                <a:gd name="connsiteX0" fmla="*/ 309215 w 309695"/>
                <a:gd name="connsiteY0" fmla="*/ 209689 h 399595"/>
                <a:gd name="connsiteX1" fmla="*/ 292277 w 309695"/>
                <a:gd name="connsiteY1" fmla="*/ 326281 h 399595"/>
                <a:gd name="connsiteX2" fmla="*/ 261903 w 309695"/>
                <a:gd name="connsiteY2" fmla="*/ 357419 h 399595"/>
                <a:gd name="connsiteX3" fmla="*/ 234204 w 309695"/>
                <a:gd name="connsiteY3" fmla="*/ 332203 h 399595"/>
                <a:gd name="connsiteX4" fmla="*/ 192304 w 309695"/>
                <a:gd name="connsiteY4" fmla="*/ 380024 h 399595"/>
                <a:gd name="connsiteX5" fmla="*/ 158683 w 309695"/>
                <a:gd name="connsiteY5" fmla="*/ 351370 h 399595"/>
                <a:gd name="connsiteX6" fmla="*/ 103794 w 309695"/>
                <a:gd name="connsiteY6" fmla="*/ 397090 h 399595"/>
                <a:gd name="connsiteX7" fmla="*/ 83289 w 309695"/>
                <a:gd name="connsiteY7" fmla="*/ 329656 h 399595"/>
                <a:gd name="connsiteX8" fmla="*/ 28973 w 309695"/>
                <a:gd name="connsiteY8" fmla="*/ 264642 h 399595"/>
                <a:gd name="connsiteX9" fmla="*/ 64314 w 309695"/>
                <a:gd name="connsiteY9" fmla="*/ 101120 h 399595"/>
                <a:gd name="connsiteX10" fmla="*/ 50241 w 309695"/>
                <a:gd name="connsiteY10" fmla="*/ 71446 h 399595"/>
                <a:gd name="connsiteX11" fmla="*/ 0 w 309695"/>
                <a:gd name="connsiteY11" fmla="*/ 44193 h 399595"/>
                <a:gd name="connsiteX12" fmla="*/ 28591 w 309695"/>
                <a:gd name="connsiteY12" fmla="*/ 16429 h 399595"/>
                <a:gd name="connsiteX13" fmla="*/ 185172 w 309695"/>
                <a:gd name="connsiteY13" fmla="*/ 32476 h 399595"/>
                <a:gd name="connsiteX14" fmla="*/ 204339 w 309695"/>
                <a:gd name="connsiteY14" fmla="*/ 42792 h 399595"/>
                <a:gd name="connsiteX15" fmla="*/ 272856 w 309695"/>
                <a:gd name="connsiteY15" fmla="*/ 96344 h 399595"/>
                <a:gd name="connsiteX16" fmla="*/ 309215 w 309695"/>
                <a:gd name="connsiteY16" fmla="*/ 209689 h 3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695" h="399595">
                  <a:moveTo>
                    <a:pt x="309215" y="209689"/>
                  </a:moveTo>
                  <a:cubicBezTo>
                    <a:pt x="308196" y="249232"/>
                    <a:pt x="299345" y="287629"/>
                    <a:pt x="292277" y="326281"/>
                  </a:cubicBezTo>
                  <a:cubicBezTo>
                    <a:pt x="289029" y="344047"/>
                    <a:pt x="278204" y="353981"/>
                    <a:pt x="261903" y="357419"/>
                  </a:cubicBezTo>
                  <a:cubicBezTo>
                    <a:pt x="244647" y="361049"/>
                    <a:pt x="242609" y="344302"/>
                    <a:pt x="234204" y="332203"/>
                  </a:cubicBezTo>
                  <a:cubicBezTo>
                    <a:pt x="227581" y="355955"/>
                    <a:pt x="218985" y="376713"/>
                    <a:pt x="192304" y="380024"/>
                  </a:cubicBezTo>
                  <a:cubicBezTo>
                    <a:pt x="173392" y="382380"/>
                    <a:pt x="168935" y="365888"/>
                    <a:pt x="158683" y="351370"/>
                  </a:cubicBezTo>
                  <a:cubicBezTo>
                    <a:pt x="148622" y="378496"/>
                    <a:pt x="139134" y="408552"/>
                    <a:pt x="103794" y="397090"/>
                  </a:cubicBezTo>
                  <a:cubicBezTo>
                    <a:pt x="68962" y="385755"/>
                    <a:pt x="78959" y="355636"/>
                    <a:pt x="83289" y="329656"/>
                  </a:cubicBezTo>
                  <a:cubicBezTo>
                    <a:pt x="34577" y="331757"/>
                    <a:pt x="19231" y="313737"/>
                    <a:pt x="28973" y="264642"/>
                  </a:cubicBezTo>
                  <a:cubicBezTo>
                    <a:pt x="39798" y="209943"/>
                    <a:pt x="51260" y="155309"/>
                    <a:pt x="64314" y="101120"/>
                  </a:cubicBezTo>
                  <a:cubicBezTo>
                    <a:pt x="68198" y="85009"/>
                    <a:pt x="64123" y="77941"/>
                    <a:pt x="50241" y="71446"/>
                  </a:cubicBezTo>
                  <a:cubicBezTo>
                    <a:pt x="32985" y="63423"/>
                    <a:pt x="16747" y="53362"/>
                    <a:pt x="0" y="44193"/>
                  </a:cubicBezTo>
                  <a:cubicBezTo>
                    <a:pt x="2165" y="27318"/>
                    <a:pt x="15155" y="21651"/>
                    <a:pt x="28591" y="16429"/>
                  </a:cubicBezTo>
                  <a:cubicBezTo>
                    <a:pt x="84436" y="-13626"/>
                    <a:pt x="135632" y="1020"/>
                    <a:pt x="185172" y="32476"/>
                  </a:cubicBezTo>
                  <a:cubicBezTo>
                    <a:pt x="191286" y="36360"/>
                    <a:pt x="197972" y="39353"/>
                    <a:pt x="204339" y="42792"/>
                  </a:cubicBezTo>
                  <a:cubicBezTo>
                    <a:pt x="228664" y="58711"/>
                    <a:pt x="252033" y="75458"/>
                    <a:pt x="272856" y="96344"/>
                  </a:cubicBezTo>
                  <a:cubicBezTo>
                    <a:pt x="304822" y="128501"/>
                    <a:pt x="311762" y="167216"/>
                    <a:pt x="309215" y="209689"/>
                  </a:cubicBezTo>
                  <a:close/>
                </a:path>
              </a:pathLst>
            </a:custGeom>
            <a:solidFill>
              <a:srgbClr val="FEC8B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A2B4A39-A967-41A6-8A85-1BA8E958DF4B}"/>
                </a:ext>
              </a:extLst>
            </p:cNvPr>
            <p:cNvSpPr/>
            <p:nvPr/>
          </p:nvSpPr>
          <p:spPr>
            <a:xfrm>
              <a:off x="1488169" y="4012940"/>
              <a:ext cx="231900" cy="258970"/>
            </a:xfrm>
            <a:custGeom>
              <a:avLst/>
              <a:gdLst>
                <a:gd name="connsiteX0" fmla="*/ 1730 w 299227"/>
                <a:gd name="connsiteY0" fmla="*/ 94369 h 334156"/>
                <a:gd name="connsiteX1" fmla="*/ 182445 w 299227"/>
                <a:gd name="connsiteY1" fmla="*/ 0 h 334156"/>
                <a:gd name="connsiteX2" fmla="*/ 290759 w 299227"/>
                <a:gd name="connsiteY2" fmla="*/ 132384 h 334156"/>
                <a:gd name="connsiteX3" fmla="*/ 287002 w 299227"/>
                <a:gd name="connsiteY3" fmla="*/ 268716 h 334156"/>
                <a:gd name="connsiteX4" fmla="*/ 274840 w 299227"/>
                <a:gd name="connsiteY4" fmla="*/ 278777 h 334156"/>
                <a:gd name="connsiteX5" fmla="*/ 166016 w 299227"/>
                <a:gd name="connsiteY5" fmla="*/ 330865 h 334156"/>
                <a:gd name="connsiteX6" fmla="*/ 133350 w 299227"/>
                <a:gd name="connsiteY6" fmla="*/ 326663 h 334156"/>
                <a:gd name="connsiteX7" fmla="*/ 81008 w 299227"/>
                <a:gd name="connsiteY7" fmla="*/ 308069 h 334156"/>
                <a:gd name="connsiteX8" fmla="*/ 23125 w 299227"/>
                <a:gd name="connsiteY8" fmla="*/ 263368 h 334156"/>
                <a:gd name="connsiteX9" fmla="*/ 1730 w 299227"/>
                <a:gd name="connsiteY9" fmla="*/ 94369 h 33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227" h="334156">
                  <a:moveTo>
                    <a:pt x="1730" y="94369"/>
                  </a:moveTo>
                  <a:cubicBezTo>
                    <a:pt x="73494" y="116083"/>
                    <a:pt x="164106" y="68771"/>
                    <a:pt x="182445" y="0"/>
                  </a:cubicBezTo>
                  <a:cubicBezTo>
                    <a:pt x="226955" y="37378"/>
                    <a:pt x="268090" y="81061"/>
                    <a:pt x="290759" y="132384"/>
                  </a:cubicBezTo>
                  <a:cubicBezTo>
                    <a:pt x="308461" y="172437"/>
                    <a:pt x="294007" y="223124"/>
                    <a:pt x="287002" y="268716"/>
                  </a:cubicBezTo>
                  <a:cubicBezTo>
                    <a:pt x="286429" y="272665"/>
                    <a:pt x="279552" y="276485"/>
                    <a:pt x="274840" y="278777"/>
                  </a:cubicBezTo>
                  <a:cubicBezTo>
                    <a:pt x="238672" y="296352"/>
                    <a:pt x="203458" y="315774"/>
                    <a:pt x="166016" y="330865"/>
                  </a:cubicBezTo>
                  <a:cubicBezTo>
                    <a:pt x="153026" y="336087"/>
                    <a:pt x="142583" y="335386"/>
                    <a:pt x="133350" y="326663"/>
                  </a:cubicBezTo>
                  <a:cubicBezTo>
                    <a:pt x="118386" y="312526"/>
                    <a:pt x="101512" y="308324"/>
                    <a:pt x="81008" y="308069"/>
                  </a:cubicBezTo>
                  <a:cubicBezTo>
                    <a:pt x="52226" y="307750"/>
                    <a:pt x="34587" y="283935"/>
                    <a:pt x="23125" y="263368"/>
                  </a:cubicBezTo>
                  <a:cubicBezTo>
                    <a:pt x="-6039" y="210962"/>
                    <a:pt x="-53" y="151933"/>
                    <a:pt x="1730" y="94369"/>
                  </a:cubicBezTo>
                  <a:close/>
                </a:path>
              </a:pathLst>
            </a:custGeom>
            <a:solidFill>
              <a:srgbClr val="FEC8B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FDFE3DC-4EF3-438E-B5EC-701561D03D78}"/>
                </a:ext>
              </a:extLst>
            </p:cNvPr>
            <p:cNvSpPr/>
            <p:nvPr/>
          </p:nvSpPr>
          <p:spPr>
            <a:xfrm>
              <a:off x="2505901" y="3078695"/>
              <a:ext cx="597876" cy="826425"/>
            </a:xfrm>
            <a:custGeom>
              <a:avLst/>
              <a:gdLst>
                <a:gd name="connsiteX0" fmla="*/ 64197 w 771456"/>
                <a:gd name="connsiteY0" fmla="*/ 5046 h 1066360"/>
                <a:gd name="connsiteX1" fmla="*/ 46304 w 771456"/>
                <a:gd name="connsiteY1" fmla="*/ 30644 h 1066360"/>
                <a:gd name="connsiteX2" fmla="*/ 62669 w 771456"/>
                <a:gd name="connsiteY2" fmla="*/ 616535 h 1066360"/>
                <a:gd name="connsiteX3" fmla="*/ 109980 w 771456"/>
                <a:gd name="connsiteY3" fmla="*/ 694094 h 1066360"/>
                <a:gd name="connsiteX4" fmla="*/ 743884 w 771456"/>
                <a:gd name="connsiteY4" fmla="*/ 1026296 h 1066360"/>
                <a:gd name="connsiteX5" fmla="*/ 771456 w 771456"/>
                <a:gd name="connsiteY5" fmla="*/ 1029989 h 1066360"/>
                <a:gd name="connsiteX6" fmla="*/ 705168 w 771456"/>
                <a:gd name="connsiteY6" fmla="*/ 1057371 h 1066360"/>
                <a:gd name="connsiteX7" fmla="*/ 47704 w 771456"/>
                <a:gd name="connsiteY7" fmla="*/ 714789 h 1066360"/>
                <a:gd name="connsiteX8" fmla="*/ 28092 w 771456"/>
                <a:gd name="connsiteY8" fmla="*/ 666076 h 1066360"/>
                <a:gd name="connsiteX9" fmla="*/ 11 w 771456"/>
                <a:gd name="connsiteY9" fmla="*/ 50639 h 1066360"/>
                <a:gd name="connsiteX10" fmla="*/ 34205 w 771456"/>
                <a:gd name="connsiteY10" fmla="*/ 3136 h 1066360"/>
                <a:gd name="connsiteX11" fmla="*/ 64197 w 771456"/>
                <a:gd name="connsiteY11" fmla="*/ 5046 h 106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1456" h="1066360">
                  <a:moveTo>
                    <a:pt x="64197" y="5046"/>
                  </a:moveTo>
                  <a:cubicBezTo>
                    <a:pt x="50825" y="4346"/>
                    <a:pt x="46304" y="18355"/>
                    <a:pt x="46304" y="30644"/>
                  </a:cubicBezTo>
                  <a:cubicBezTo>
                    <a:pt x="46240" y="131954"/>
                    <a:pt x="61841" y="526114"/>
                    <a:pt x="62669" y="616535"/>
                  </a:cubicBezTo>
                  <a:cubicBezTo>
                    <a:pt x="62987" y="652959"/>
                    <a:pt x="75277" y="676392"/>
                    <a:pt x="109980" y="694094"/>
                  </a:cubicBezTo>
                  <a:cubicBezTo>
                    <a:pt x="272102" y="776555"/>
                    <a:pt x="693834" y="999679"/>
                    <a:pt x="743884" y="1026296"/>
                  </a:cubicBezTo>
                  <a:cubicBezTo>
                    <a:pt x="752480" y="1030881"/>
                    <a:pt x="761077" y="1038140"/>
                    <a:pt x="771456" y="1029989"/>
                  </a:cubicBezTo>
                  <a:cubicBezTo>
                    <a:pt x="760376" y="1066222"/>
                    <a:pt x="739808" y="1075455"/>
                    <a:pt x="705168" y="1057371"/>
                  </a:cubicBezTo>
                  <a:cubicBezTo>
                    <a:pt x="547122" y="974845"/>
                    <a:pt x="101957" y="738922"/>
                    <a:pt x="47704" y="714789"/>
                  </a:cubicBezTo>
                  <a:cubicBezTo>
                    <a:pt x="33568" y="701608"/>
                    <a:pt x="28283" y="685625"/>
                    <a:pt x="28092" y="666076"/>
                  </a:cubicBezTo>
                  <a:cubicBezTo>
                    <a:pt x="27774" y="627870"/>
                    <a:pt x="-626" y="86107"/>
                    <a:pt x="11" y="50639"/>
                  </a:cubicBezTo>
                  <a:cubicBezTo>
                    <a:pt x="393" y="27015"/>
                    <a:pt x="12109" y="10586"/>
                    <a:pt x="34205" y="3136"/>
                  </a:cubicBezTo>
                  <a:cubicBezTo>
                    <a:pt x="38726" y="-1321"/>
                    <a:pt x="45094" y="-1321"/>
                    <a:pt x="64197" y="5046"/>
                  </a:cubicBezTo>
                  <a:close/>
                </a:path>
              </a:pathLst>
            </a:custGeom>
            <a:solidFill>
              <a:srgbClr val="A54622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0E0C8F9-4223-4ACB-9BEB-063670EE0EA7}"/>
                </a:ext>
              </a:extLst>
            </p:cNvPr>
            <p:cNvSpPr/>
            <p:nvPr/>
          </p:nvSpPr>
          <p:spPr>
            <a:xfrm>
              <a:off x="1632721" y="2475091"/>
              <a:ext cx="78006" cy="37366"/>
            </a:xfrm>
            <a:custGeom>
              <a:avLst/>
              <a:gdLst>
                <a:gd name="connsiteX0" fmla="*/ 0 w 100653"/>
                <a:gd name="connsiteY0" fmla="*/ 9837 h 48215"/>
                <a:gd name="connsiteX1" fmla="*/ 81124 w 100653"/>
                <a:gd name="connsiteY1" fmla="*/ 859 h 48215"/>
                <a:gd name="connsiteX2" fmla="*/ 91631 w 100653"/>
                <a:gd name="connsiteY2" fmla="*/ 13658 h 48215"/>
                <a:gd name="connsiteX3" fmla="*/ 99909 w 100653"/>
                <a:gd name="connsiteY3" fmla="*/ 47597 h 48215"/>
                <a:gd name="connsiteX4" fmla="*/ 0 w 100653"/>
                <a:gd name="connsiteY4" fmla="*/ 9837 h 4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53" h="48215">
                  <a:moveTo>
                    <a:pt x="0" y="9837"/>
                  </a:moveTo>
                  <a:cubicBezTo>
                    <a:pt x="26744" y="4870"/>
                    <a:pt x="54889" y="15504"/>
                    <a:pt x="81124" y="859"/>
                  </a:cubicBezTo>
                  <a:cubicBezTo>
                    <a:pt x="88447" y="-3217"/>
                    <a:pt x="89848" y="8245"/>
                    <a:pt x="91631" y="13658"/>
                  </a:cubicBezTo>
                  <a:cubicBezTo>
                    <a:pt x="95261" y="24737"/>
                    <a:pt x="103093" y="34862"/>
                    <a:pt x="99909" y="47597"/>
                  </a:cubicBezTo>
                  <a:cubicBezTo>
                    <a:pt x="60429" y="51482"/>
                    <a:pt x="27891" y="36836"/>
                    <a:pt x="0" y="9837"/>
                  </a:cubicBezTo>
                  <a:close/>
                </a:path>
              </a:pathLst>
            </a:custGeom>
            <a:solidFill>
              <a:srgbClr val="763F2E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86EB938E-6C10-4A8C-9CEF-71628271EFF3}"/>
                </a:ext>
              </a:extLst>
            </p:cNvPr>
            <p:cNvSpPr/>
            <p:nvPr/>
          </p:nvSpPr>
          <p:spPr>
            <a:xfrm>
              <a:off x="1978265" y="1793876"/>
              <a:ext cx="82857" cy="204030"/>
            </a:xfrm>
            <a:custGeom>
              <a:avLst/>
              <a:gdLst>
                <a:gd name="connsiteX0" fmla="*/ 106914 w 106913"/>
                <a:gd name="connsiteY0" fmla="*/ 261802 h 263266"/>
                <a:gd name="connsiteX1" fmla="*/ 104558 w 106913"/>
                <a:gd name="connsiteY1" fmla="*/ 263266 h 263266"/>
                <a:gd name="connsiteX2" fmla="*/ 0 w 106913"/>
                <a:gd name="connsiteY2" fmla="*/ 39187 h 263266"/>
                <a:gd name="connsiteX3" fmla="*/ 12735 w 106913"/>
                <a:gd name="connsiteY3" fmla="*/ 981 h 263266"/>
                <a:gd name="connsiteX4" fmla="*/ 106914 w 106913"/>
                <a:gd name="connsiteY4" fmla="*/ 261802 h 26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3" h="263266">
                  <a:moveTo>
                    <a:pt x="106914" y="261802"/>
                  </a:moveTo>
                  <a:cubicBezTo>
                    <a:pt x="106149" y="262311"/>
                    <a:pt x="105322" y="262757"/>
                    <a:pt x="104558" y="263266"/>
                  </a:cubicBezTo>
                  <a:cubicBezTo>
                    <a:pt x="77941" y="205575"/>
                    <a:pt x="15856" y="100763"/>
                    <a:pt x="0" y="39187"/>
                  </a:cubicBezTo>
                  <a:cubicBezTo>
                    <a:pt x="6368" y="20084"/>
                    <a:pt x="9870" y="-5323"/>
                    <a:pt x="12735" y="981"/>
                  </a:cubicBezTo>
                  <a:cubicBezTo>
                    <a:pt x="44574" y="70962"/>
                    <a:pt x="92586" y="212325"/>
                    <a:pt x="106914" y="261802"/>
                  </a:cubicBezTo>
                  <a:close/>
                </a:path>
              </a:pathLst>
            </a:custGeom>
            <a:solidFill>
              <a:srgbClr val="915E4E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0BB6196-4B8C-4CB9-9E25-9F94451CEBF3}"/>
                </a:ext>
              </a:extLst>
            </p:cNvPr>
            <p:cNvSpPr/>
            <p:nvPr/>
          </p:nvSpPr>
          <p:spPr>
            <a:xfrm>
              <a:off x="2052850" y="2747030"/>
              <a:ext cx="347294" cy="781200"/>
            </a:xfrm>
            <a:custGeom>
              <a:avLst/>
              <a:gdLst>
                <a:gd name="connsiteX0" fmla="*/ 415214 w 448123"/>
                <a:gd name="connsiteY0" fmla="*/ 1008005 h 1008004"/>
                <a:gd name="connsiteX1" fmla="*/ 298749 w 448123"/>
                <a:gd name="connsiteY1" fmla="*/ 963495 h 1008004"/>
                <a:gd name="connsiteX2" fmla="*/ 273087 w 448123"/>
                <a:gd name="connsiteY2" fmla="*/ 934840 h 1008004"/>
                <a:gd name="connsiteX3" fmla="*/ 29714 w 448123"/>
                <a:gd name="connsiteY3" fmla="*/ 116465 h 1008004"/>
                <a:gd name="connsiteX4" fmla="*/ 5326 w 448123"/>
                <a:gd name="connsiteY4" fmla="*/ 86218 h 1008004"/>
                <a:gd name="connsiteX5" fmla="*/ 486 w 448123"/>
                <a:gd name="connsiteY5" fmla="*/ 72719 h 1008004"/>
                <a:gd name="connsiteX6" fmla="*/ 5644 w 448123"/>
                <a:gd name="connsiteY6" fmla="*/ 0 h 1008004"/>
                <a:gd name="connsiteX7" fmla="*/ 52701 w 448123"/>
                <a:gd name="connsiteY7" fmla="*/ 33367 h 1008004"/>
                <a:gd name="connsiteX8" fmla="*/ 65946 w 448123"/>
                <a:gd name="connsiteY8" fmla="*/ 64059 h 1008004"/>
                <a:gd name="connsiteX9" fmla="*/ 72059 w 448123"/>
                <a:gd name="connsiteY9" fmla="*/ 91695 h 1008004"/>
                <a:gd name="connsiteX10" fmla="*/ 437946 w 448123"/>
                <a:gd name="connsiteY10" fmla="*/ 866324 h 1008004"/>
                <a:gd name="connsiteX11" fmla="*/ 441258 w 448123"/>
                <a:gd name="connsiteY11" fmla="*/ 936751 h 1008004"/>
                <a:gd name="connsiteX12" fmla="*/ 415214 w 448123"/>
                <a:gd name="connsiteY12" fmla="*/ 1008005 h 10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8123" h="1008004">
                  <a:moveTo>
                    <a:pt x="415214" y="1008005"/>
                  </a:moveTo>
                  <a:cubicBezTo>
                    <a:pt x="375670" y="992786"/>
                    <a:pt x="337464" y="977440"/>
                    <a:pt x="298749" y="963495"/>
                  </a:cubicBezTo>
                  <a:cubicBezTo>
                    <a:pt x="284167" y="958273"/>
                    <a:pt x="277417" y="949486"/>
                    <a:pt x="273087" y="934840"/>
                  </a:cubicBezTo>
                  <a:cubicBezTo>
                    <a:pt x="192345" y="661921"/>
                    <a:pt x="111220" y="389193"/>
                    <a:pt x="29714" y="116465"/>
                  </a:cubicBezTo>
                  <a:cubicBezTo>
                    <a:pt x="25957" y="103921"/>
                    <a:pt x="27549" y="85773"/>
                    <a:pt x="5326" y="86218"/>
                  </a:cubicBezTo>
                  <a:cubicBezTo>
                    <a:pt x="-1233" y="86346"/>
                    <a:pt x="-151" y="78195"/>
                    <a:pt x="486" y="72719"/>
                  </a:cubicBezTo>
                  <a:cubicBezTo>
                    <a:pt x="3288" y="50114"/>
                    <a:pt x="2397" y="26681"/>
                    <a:pt x="5644" y="0"/>
                  </a:cubicBezTo>
                  <a:cubicBezTo>
                    <a:pt x="21627" y="9743"/>
                    <a:pt x="37482" y="19103"/>
                    <a:pt x="52701" y="33367"/>
                  </a:cubicBezTo>
                  <a:cubicBezTo>
                    <a:pt x="65692" y="45529"/>
                    <a:pt x="82056" y="44574"/>
                    <a:pt x="65946" y="64059"/>
                  </a:cubicBezTo>
                  <a:cubicBezTo>
                    <a:pt x="57859" y="73801"/>
                    <a:pt x="68048" y="83162"/>
                    <a:pt x="72059" y="91695"/>
                  </a:cubicBezTo>
                  <a:cubicBezTo>
                    <a:pt x="193682" y="350032"/>
                    <a:pt x="315305" y="608433"/>
                    <a:pt x="437946" y="866324"/>
                  </a:cubicBezTo>
                  <a:cubicBezTo>
                    <a:pt x="449536" y="890712"/>
                    <a:pt x="452019" y="912108"/>
                    <a:pt x="441258" y="936751"/>
                  </a:cubicBezTo>
                  <a:cubicBezTo>
                    <a:pt x="431133" y="959993"/>
                    <a:pt x="423746" y="984445"/>
                    <a:pt x="415214" y="1008005"/>
                  </a:cubicBezTo>
                  <a:close/>
                </a:path>
              </a:pathLst>
            </a:custGeom>
            <a:solidFill>
              <a:srgbClr val="44526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05BF51-41C6-4583-8085-C91F0C5E761E}"/>
                </a:ext>
              </a:extLst>
            </p:cNvPr>
            <p:cNvSpPr/>
            <p:nvPr/>
          </p:nvSpPr>
          <p:spPr>
            <a:xfrm>
              <a:off x="2471608" y="3201044"/>
              <a:ext cx="55965" cy="309454"/>
            </a:xfrm>
            <a:custGeom>
              <a:avLst/>
              <a:gdLst>
                <a:gd name="connsiteX0" fmla="*/ 3888 w 72213"/>
                <a:gd name="connsiteY0" fmla="*/ 251969 h 399297"/>
                <a:gd name="connsiteX1" fmla="*/ 1023 w 72213"/>
                <a:gd name="connsiteY1" fmla="*/ 129328 h 399297"/>
                <a:gd name="connsiteX2" fmla="*/ 13440 w 72213"/>
                <a:gd name="connsiteY2" fmla="*/ 67625 h 399297"/>
                <a:gd name="connsiteX3" fmla="*/ 15477 w 72213"/>
                <a:gd name="connsiteY3" fmla="*/ 41263 h 399297"/>
                <a:gd name="connsiteX4" fmla="*/ 57249 w 72213"/>
                <a:gd name="connsiteY4" fmla="*/ 0 h 399297"/>
                <a:gd name="connsiteX5" fmla="*/ 72213 w 72213"/>
                <a:gd name="connsiteY5" fmla="*/ 399254 h 399297"/>
                <a:gd name="connsiteX6" fmla="*/ 33625 w 72213"/>
                <a:gd name="connsiteY6" fmla="*/ 361239 h 399297"/>
                <a:gd name="connsiteX7" fmla="*/ 18216 w 72213"/>
                <a:gd name="connsiteY7" fmla="*/ 330610 h 399297"/>
                <a:gd name="connsiteX8" fmla="*/ 10638 w 72213"/>
                <a:gd name="connsiteY8" fmla="*/ 311507 h 399297"/>
                <a:gd name="connsiteX9" fmla="*/ 3888 w 72213"/>
                <a:gd name="connsiteY9" fmla="*/ 251969 h 39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13" h="399297">
                  <a:moveTo>
                    <a:pt x="3888" y="251969"/>
                  </a:moveTo>
                  <a:cubicBezTo>
                    <a:pt x="2869" y="211089"/>
                    <a:pt x="1532" y="170208"/>
                    <a:pt x="1023" y="129328"/>
                  </a:cubicBezTo>
                  <a:cubicBezTo>
                    <a:pt x="768" y="108123"/>
                    <a:pt x="-4899" y="86155"/>
                    <a:pt x="13440" y="67625"/>
                  </a:cubicBezTo>
                  <a:cubicBezTo>
                    <a:pt x="18216" y="62785"/>
                    <a:pt x="15796" y="50241"/>
                    <a:pt x="15477" y="41263"/>
                  </a:cubicBezTo>
                  <a:cubicBezTo>
                    <a:pt x="14713" y="18275"/>
                    <a:pt x="33880" y="1783"/>
                    <a:pt x="57249" y="0"/>
                  </a:cubicBezTo>
                  <a:cubicBezTo>
                    <a:pt x="63744" y="70045"/>
                    <a:pt x="68902" y="334622"/>
                    <a:pt x="72213" y="399254"/>
                  </a:cubicBezTo>
                  <a:cubicBezTo>
                    <a:pt x="45979" y="400146"/>
                    <a:pt x="33562" y="387283"/>
                    <a:pt x="33625" y="361239"/>
                  </a:cubicBezTo>
                  <a:cubicBezTo>
                    <a:pt x="33689" y="348695"/>
                    <a:pt x="35599" y="335577"/>
                    <a:pt x="18216" y="330610"/>
                  </a:cubicBezTo>
                  <a:cubicBezTo>
                    <a:pt x="10447" y="328382"/>
                    <a:pt x="10447" y="318894"/>
                    <a:pt x="10638" y="311507"/>
                  </a:cubicBezTo>
                  <a:cubicBezTo>
                    <a:pt x="11147" y="291385"/>
                    <a:pt x="8282" y="271582"/>
                    <a:pt x="3888" y="251969"/>
                  </a:cubicBezTo>
                  <a:close/>
                </a:path>
              </a:pathLst>
            </a:custGeom>
            <a:solidFill>
              <a:srgbClr val="C6C6C6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01367D1-7765-44DF-8118-0E2E5B33D604}"/>
                </a:ext>
              </a:extLst>
            </p:cNvPr>
            <p:cNvSpPr/>
            <p:nvPr/>
          </p:nvSpPr>
          <p:spPr>
            <a:xfrm>
              <a:off x="1690187" y="2084199"/>
              <a:ext cx="117255" cy="79108"/>
            </a:xfrm>
            <a:custGeom>
              <a:avLst/>
              <a:gdLst>
                <a:gd name="connsiteX0" fmla="*/ 116499 w 151298"/>
                <a:gd name="connsiteY0" fmla="*/ 45809 h 102075"/>
                <a:gd name="connsiteX1" fmla="*/ 46518 w 151298"/>
                <a:gd name="connsiteY1" fmla="*/ 82615 h 102075"/>
                <a:gd name="connsiteX2" fmla="*/ 12196 w 151298"/>
                <a:gd name="connsiteY2" fmla="*/ 98343 h 102075"/>
                <a:gd name="connsiteX3" fmla="*/ 8375 w 151298"/>
                <a:gd name="connsiteY3" fmla="*/ 58354 h 102075"/>
                <a:gd name="connsiteX4" fmla="*/ 115989 w 151298"/>
                <a:gd name="connsiteY4" fmla="*/ 26 h 102075"/>
                <a:gd name="connsiteX5" fmla="*/ 151266 w 151298"/>
                <a:gd name="connsiteY5" fmla="*/ 24796 h 102075"/>
                <a:gd name="connsiteX6" fmla="*/ 116499 w 151298"/>
                <a:gd name="connsiteY6" fmla="*/ 45809 h 10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98" h="102075">
                  <a:moveTo>
                    <a:pt x="116499" y="45809"/>
                  </a:moveTo>
                  <a:cubicBezTo>
                    <a:pt x="84660" y="44345"/>
                    <a:pt x="61673" y="56634"/>
                    <a:pt x="46518" y="82615"/>
                  </a:cubicBezTo>
                  <a:cubicBezTo>
                    <a:pt x="38558" y="96241"/>
                    <a:pt x="29771" y="108467"/>
                    <a:pt x="12196" y="98343"/>
                  </a:cubicBezTo>
                  <a:cubicBezTo>
                    <a:pt x="-6461" y="87518"/>
                    <a:pt x="-348" y="72490"/>
                    <a:pt x="8375" y="58354"/>
                  </a:cubicBezTo>
                  <a:cubicBezTo>
                    <a:pt x="33082" y="18428"/>
                    <a:pt x="69569" y="-802"/>
                    <a:pt x="115989" y="26"/>
                  </a:cubicBezTo>
                  <a:cubicBezTo>
                    <a:pt x="132036" y="280"/>
                    <a:pt x="152221" y="1681"/>
                    <a:pt x="151266" y="24796"/>
                  </a:cubicBezTo>
                  <a:cubicBezTo>
                    <a:pt x="150247" y="47529"/>
                    <a:pt x="132545" y="48356"/>
                    <a:pt x="116499" y="45809"/>
                  </a:cubicBezTo>
                  <a:close/>
                </a:path>
              </a:pathLst>
            </a:custGeom>
            <a:solidFill>
              <a:srgbClr val="743D2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3587566-6486-4B81-A053-794CE4335A01}"/>
                </a:ext>
              </a:extLst>
            </p:cNvPr>
            <p:cNvSpPr/>
            <p:nvPr/>
          </p:nvSpPr>
          <p:spPr>
            <a:xfrm>
              <a:off x="1913901" y="2000929"/>
              <a:ext cx="116735" cy="78595"/>
            </a:xfrm>
            <a:custGeom>
              <a:avLst/>
              <a:gdLst>
                <a:gd name="connsiteX0" fmla="*/ 115400 w 150626"/>
                <a:gd name="connsiteY0" fmla="*/ 44495 h 101413"/>
                <a:gd name="connsiteX1" fmla="*/ 46565 w 150626"/>
                <a:gd name="connsiteY1" fmla="*/ 82256 h 101413"/>
                <a:gd name="connsiteX2" fmla="*/ 11925 w 150626"/>
                <a:gd name="connsiteY2" fmla="*/ 97793 h 101413"/>
                <a:gd name="connsiteX3" fmla="*/ 8804 w 150626"/>
                <a:gd name="connsiteY3" fmla="*/ 57485 h 101413"/>
                <a:gd name="connsiteX4" fmla="*/ 119984 w 150626"/>
                <a:gd name="connsiteY4" fmla="*/ 176 h 101413"/>
                <a:gd name="connsiteX5" fmla="*/ 150485 w 150626"/>
                <a:gd name="connsiteY5" fmla="*/ 26411 h 101413"/>
                <a:gd name="connsiteX6" fmla="*/ 115400 w 150626"/>
                <a:gd name="connsiteY6" fmla="*/ 44495 h 1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26" h="101413">
                  <a:moveTo>
                    <a:pt x="115400" y="44495"/>
                  </a:moveTo>
                  <a:cubicBezTo>
                    <a:pt x="86936" y="43731"/>
                    <a:pt x="62038" y="55066"/>
                    <a:pt x="46565" y="82256"/>
                  </a:cubicBezTo>
                  <a:cubicBezTo>
                    <a:pt x="38223" y="96901"/>
                    <a:pt x="28417" y="107217"/>
                    <a:pt x="11925" y="97793"/>
                  </a:cubicBezTo>
                  <a:cubicBezTo>
                    <a:pt x="-6860" y="87095"/>
                    <a:pt x="81" y="71240"/>
                    <a:pt x="8804" y="57485"/>
                  </a:cubicBezTo>
                  <a:cubicBezTo>
                    <a:pt x="34594" y="16859"/>
                    <a:pt x="71972" y="-2053"/>
                    <a:pt x="119984" y="176"/>
                  </a:cubicBezTo>
                  <a:cubicBezTo>
                    <a:pt x="136859" y="940"/>
                    <a:pt x="152268" y="4952"/>
                    <a:pt x="150485" y="26411"/>
                  </a:cubicBezTo>
                  <a:cubicBezTo>
                    <a:pt x="148830" y="47233"/>
                    <a:pt x="133420" y="46979"/>
                    <a:pt x="115400" y="44495"/>
                  </a:cubicBezTo>
                  <a:close/>
                </a:path>
              </a:pathLst>
            </a:custGeom>
            <a:solidFill>
              <a:srgbClr val="743C2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C95F5AA3-4088-4C69-9DC3-83701D2AA2F5}"/>
                </a:ext>
              </a:extLst>
            </p:cNvPr>
            <p:cNvSpPr/>
            <p:nvPr/>
          </p:nvSpPr>
          <p:spPr>
            <a:xfrm>
              <a:off x="1772275" y="2184094"/>
              <a:ext cx="66382" cy="108211"/>
            </a:xfrm>
            <a:custGeom>
              <a:avLst/>
              <a:gdLst>
                <a:gd name="connsiteX0" fmla="*/ 80178 w 85654"/>
                <a:gd name="connsiteY0" fmla="*/ 126791 h 139628"/>
                <a:gd name="connsiteX1" fmla="*/ 41399 w 85654"/>
                <a:gd name="connsiteY1" fmla="*/ 131376 h 139628"/>
                <a:gd name="connsiteX2" fmla="*/ 2619 w 85654"/>
                <a:gd name="connsiteY2" fmla="*/ 23953 h 139628"/>
                <a:gd name="connsiteX3" fmla="*/ 48785 w 85654"/>
                <a:gd name="connsiteY3" fmla="*/ 8034 h 139628"/>
                <a:gd name="connsiteX4" fmla="*/ 85654 w 85654"/>
                <a:gd name="connsiteY4" fmla="*/ 72284 h 139628"/>
                <a:gd name="connsiteX5" fmla="*/ 76421 w 85654"/>
                <a:gd name="connsiteY5" fmla="*/ 78206 h 139628"/>
                <a:gd name="connsiteX6" fmla="*/ 71900 w 85654"/>
                <a:gd name="connsiteY6" fmla="*/ 119532 h 139628"/>
                <a:gd name="connsiteX7" fmla="*/ 80178 w 85654"/>
                <a:gd name="connsiteY7" fmla="*/ 126791 h 13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54" h="139628">
                  <a:moveTo>
                    <a:pt x="80178" y="126791"/>
                  </a:moveTo>
                  <a:cubicBezTo>
                    <a:pt x="69416" y="146468"/>
                    <a:pt x="54580" y="139782"/>
                    <a:pt x="41399" y="131376"/>
                  </a:cubicBezTo>
                  <a:cubicBezTo>
                    <a:pt x="12171" y="112719"/>
                    <a:pt x="-7314" y="57065"/>
                    <a:pt x="2619" y="23953"/>
                  </a:cubicBezTo>
                  <a:cubicBezTo>
                    <a:pt x="9878" y="-180"/>
                    <a:pt x="28408" y="-7185"/>
                    <a:pt x="48785" y="8034"/>
                  </a:cubicBezTo>
                  <a:cubicBezTo>
                    <a:pt x="69989" y="23890"/>
                    <a:pt x="82980" y="45349"/>
                    <a:pt x="85654" y="72284"/>
                  </a:cubicBezTo>
                  <a:cubicBezTo>
                    <a:pt x="82725" y="74513"/>
                    <a:pt x="79668" y="76423"/>
                    <a:pt x="76421" y="78206"/>
                  </a:cubicBezTo>
                  <a:cubicBezTo>
                    <a:pt x="50313" y="92724"/>
                    <a:pt x="49358" y="101384"/>
                    <a:pt x="71900" y="119532"/>
                  </a:cubicBezTo>
                  <a:cubicBezTo>
                    <a:pt x="74765" y="121888"/>
                    <a:pt x="77631" y="124117"/>
                    <a:pt x="80178" y="126791"/>
                  </a:cubicBezTo>
                  <a:close/>
                </a:path>
              </a:pathLst>
            </a:custGeom>
            <a:solidFill>
              <a:srgbClr val="522723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9514764-7D5C-43BF-BF82-6F98441BD707}"/>
                </a:ext>
              </a:extLst>
            </p:cNvPr>
            <p:cNvSpPr/>
            <p:nvPr/>
          </p:nvSpPr>
          <p:spPr>
            <a:xfrm>
              <a:off x="1850402" y="2450045"/>
              <a:ext cx="158164" cy="51520"/>
            </a:xfrm>
            <a:custGeom>
              <a:avLst/>
              <a:gdLst>
                <a:gd name="connsiteX0" fmla="*/ 0 w 204084"/>
                <a:gd name="connsiteY0" fmla="*/ 33621 h 66478"/>
                <a:gd name="connsiteX1" fmla="*/ 204085 w 204084"/>
                <a:gd name="connsiteY1" fmla="*/ 0 h 66478"/>
                <a:gd name="connsiteX2" fmla="*/ 0 w 204084"/>
                <a:gd name="connsiteY2" fmla="*/ 33621 h 6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084" h="66478">
                  <a:moveTo>
                    <a:pt x="0" y="33621"/>
                  </a:moveTo>
                  <a:cubicBezTo>
                    <a:pt x="73547" y="54698"/>
                    <a:pt x="141426" y="43428"/>
                    <a:pt x="204085" y="0"/>
                  </a:cubicBezTo>
                  <a:cubicBezTo>
                    <a:pt x="167025" y="68198"/>
                    <a:pt x="73674" y="91567"/>
                    <a:pt x="0" y="33621"/>
                  </a:cubicBezTo>
                  <a:close/>
                </a:path>
              </a:pathLst>
            </a:custGeom>
            <a:solidFill>
              <a:srgbClr val="E7948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2D44F4A-324D-44FD-8FCC-75F37FF4E27F}"/>
                </a:ext>
              </a:extLst>
            </p:cNvPr>
            <p:cNvSpPr/>
            <p:nvPr/>
          </p:nvSpPr>
          <p:spPr>
            <a:xfrm>
              <a:off x="1809683" y="2239688"/>
              <a:ext cx="31319" cy="42686"/>
            </a:xfrm>
            <a:custGeom>
              <a:avLst/>
              <a:gdLst>
                <a:gd name="connsiteX0" fmla="*/ 31908 w 40412"/>
                <a:gd name="connsiteY0" fmla="*/ 55056 h 55079"/>
                <a:gd name="connsiteX1" fmla="*/ 70 w 40412"/>
                <a:gd name="connsiteY1" fmla="*/ 26210 h 55079"/>
                <a:gd name="connsiteX2" fmla="*/ 37385 w 40412"/>
                <a:gd name="connsiteY2" fmla="*/ 549 h 55079"/>
                <a:gd name="connsiteX3" fmla="*/ 31908 w 40412"/>
                <a:gd name="connsiteY3" fmla="*/ 55056 h 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2" h="55079">
                  <a:moveTo>
                    <a:pt x="31908" y="55056"/>
                  </a:moveTo>
                  <a:cubicBezTo>
                    <a:pt x="11977" y="55629"/>
                    <a:pt x="-1076" y="45759"/>
                    <a:pt x="70" y="26210"/>
                  </a:cubicBezTo>
                  <a:cubicBezTo>
                    <a:pt x="1343" y="4751"/>
                    <a:pt x="17135" y="-2126"/>
                    <a:pt x="37385" y="549"/>
                  </a:cubicBezTo>
                  <a:cubicBezTo>
                    <a:pt x="41842" y="19333"/>
                    <a:pt x="42415" y="37736"/>
                    <a:pt x="31908" y="55056"/>
                  </a:cubicBezTo>
                  <a:close/>
                </a:path>
              </a:pathLst>
            </a:custGeom>
            <a:solidFill>
              <a:srgbClr val="FBFAFA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0EF362D-2A63-4B3B-84F6-7BA6F31B073F}"/>
                </a:ext>
              </a:extLst>
            </p:cNvPr>
            <p:cNvSpPr/>
            <p:nvPr/>
          </p:nvSpPr>
          <p:spPr>
            <a:xfrm>
              <a:off x="1422914" y="3905596"/>
              <a:ext cx="165491" cy="67284"/>
            </a:xfrm>
            <a:custGeom>
              <a:avLst/>
              <a:gdLst>
                <a:gd name="connsiteX0" fmla="*/ 213475 w 213538"/>
                <a:gd name="connsiteY0" fmla="*/ 10582 h 86818"/>
                <a:gd name="connsiteX1" fmla="*/ 65999 w 213538"/>
                <a:gd name="connsiteY1" fmla="*/ 85403 h 86818"/>
                <a:gd name="connsiteX2" fmla="*/ 157 w 213538"/>
                <a:gd name="connsiteY2" fmla="*/ 76297 h 86818"/>
                <a:gd name="connsiteX3" fmla="*/ 284 w 213538"/>
                <a:gd name="connsiteY3" fmla="*/ 71585 h 86818"/>
                <a:gd name="connsiteX4" fmla="*/ 128148 w 213538"/>
                <a:gd name="connsiteY4" fmla="*/ 55284 h 86818"/>
                <a:gd name="connsiteX5" fmla="*/ 191379 w 213538"/>
                <a:gd name="connsiteY5" fmla="*/ 14085 h 86818"/>
                <a:gd name="connsiteX6" fmla="*/ 213538 w 213538"/>
                <a:gd name="connsiteY6" fmla="*/ 12 h 86818"/>
                <a:gd name="connsiteX7" fmla="*/ 213475 w 213538"/>
                <a:gd name="connsiteY7" fmla="*/ 10582 h 8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538" h="86818">
                  <a:moveTo>
                    <a:pt x="213475" y="10582"/>
                  </a:moveTo>
                  <a:cubicBezTo>
                    <a:pt x="173040" y="52737"/>
                    <a:pt x="123754" y="76233"/>
                    <a:pt x="65999" y="85403"/>
                  </a:cubicBezTo>
                  <a:cubicBezTo>
                    <a:pt x="42056" y="89223"/>
                    <a:pt x="21298" y="85021"/>
                    <a:pt x="157" y="76297"/>
                  </a:cubicBezTo>
                  <a:cubicBezTo>
                    <a:pt x="-98" y="74705"/>
                    <a:pt x="-34" y="73177"/>
                    <a:pt x="284" y="71585"/>
                  </a:cubicBezTo>
                  <a:cubicBezTo>
                    <a:pt x="43394" y="69993"/>
                    <a:pt x="87012" y="75724"/>
                    <a:pt x="128148" y="55284"/>
                  </a:cubicBezTo>
                  <a:cubicBezTo>
                    <a:pt x="151071" y="43886"/>
                    <a:pt x="172021" y="30386"/>
                    <a:pt x="191379" y="14085"/>
                  </a:cubicBezTo>
                  <a:cubicBezTo>
                    <a:pt x="198129" y="8417"/>
                    <a:pt x="202968" y="-370"/>
                    <a:pt x="213538" y="12"/>
                  </a:cubicBezTo>
                  <a:cubicBezTo>
                    <a:pt x="213475" y="3514"/>
                    <a:pt x="213475" y="7080"/>
                    <a:pt x="213475" y="10582"/>
                  </a:cubicBezTo>
                  <a:close/>
                </a:path>
              </a:pathLst>
            </a:custGeom>
            <a:solidFill>
              <a:srgbClr val="BFD7DC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058CA05-A22F-44E5-8F61-23253FBF20DE}"/>
                </a:ext>
              </a:extLst>
            </p:cNvPr>
            <p:cNvSpPr/>
            <p:nvPr/>
          </p:nvSpPr>
          <p:spPr>
            <a:xfrm>
              <a:off x="2698766" y="3714277"/>
              <a:ext cx="365136" cy="224786"/>
            </a:xfrm>
            <a:custGeom>
              <a:avLst/>
              <a:gdLst>
                <a:gd name="connsiteX0" fmla="*/ 333285 w 471145"/>
                <a:gd name="connsiteY0" fmla="*/ 172755 h 290048"/>
                <a:gd name="connsiteX1" fmla="*/ 0 w 471145"/>
                <a:gd name="connsiteY1" fmla="*/ 0 h 290048"/>
                <a:gd name="connsiteX2" fmla="*/ 335322 w 471145"/>
                <a:gd name="connsiteY2" fmla="*/ 243246 h 290048"/>
                <a:gd name="connsiteX3" fmla="*/ 364359 w 471145"/>
                <a:gd name="connsiteY3" fmla="*/ 290048 h 290048"/>
                <a:gd name="connsiteX4" fmla="*/ 399763 w 471145"/>
                <a:gd name="connsiteY4" fmla="*/ 259356 h 290048"/>
                <a:gd name="connsiteX5" fmla="*/ 419440 w 471145"/>
                <a:gd name="connsiteY5" fmla="*/ 278013 h 290048"/>
                <a:gd name="connsiteX6" fmla="*/ 449177 w 471145"/>
                <a:gd name="connsiteY6" fmla="*/ 253498 h 290048"/>
                <a:gd name="connsiteX7" fmla="*/ 471145 w 471145"/>
                <a:gd name="connsiteY7" fmla="*/ 241972 h 290048"/>
                <a:gd name="connsiteX8" fmla="*/ 333285 w 471145"/>
                <a:gd name="connsiteY8" fmla="*/ 172755 h 29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145" h="290048">
                  <a:moveTo>
                    <a:pt x="333285" y="172755"/>
                  </a:moveTo>
                  <a:cubicBezTo>
                    <a:pt x="213318" y="109206"/>
                    <a:pt x="31838" y="12735"/>
                    <a:pt x="0" y="0"/>
                  </a:cubicBezTo>
                  <a:cubicBezTo>
                    <a:pt x="10443" y="22542"/>
                    <a:pt x="284190" y="192941"/>
                    <a:pt x="335322" y="243246"/>
                  </a:cubicBezTo>
                  <a:cubicBezTo>
                    <a:pt x="348312" y="255981"/>
                    <a:pt x="358947" y="270690"/>
                    <a:pt x="364359" y="290048"/>
                  </a:cubicBezTo>
                  <a:cubicBezTo>
                    <a:pt x="378304" y="281133"/>
                    <a:pt x="390403" y="271964"/>
                    <a:pt x="399763" y="259356"/>
                  </a:cubicBezTo>
                  <a:cubicBezTo>
                    <a:pt x="415364" y="255726"/>
                    <a:pt x="411225" y="274002"/>
                    <a:pt x="419440" y="278013"/>
                  </a:cubicBezTo>
                  <a:cubicBezTo>
                    <a:pt x="431538" y="271709"/>
                    <a:pt x="431857" y="252415"/>
                    <a:pt x="449177" y="253498"/>
                  </a:cubicBezTo>
                  <a:cubicBezTo>
                    <a:pt x="464777" y="254708"/>
                    <a:pt x="458028" y="252925"/>
                    <a:pt x="471145" y="241972"/>
                  </a:cubicBezTo>
                  <a:cubicBezTo>
                    <a:pt x="434340" y="222360"/>
                    <a:pt x="370217" y="192368"/>
                    <a:pt x="333285" y="172755"/>
                  </a:cubicBezTo>
                  <a:close/>
                </a:path>
              </a:pathLst>
            </a:custGeom>
            <a:solidFill>
              <a:srgbClr val="EBEBE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A451A4A-7381-46DC-B791-5B8230EBB915}"/>
                </a:ext>
              </a:extLst>
            </p:cNvPr>
            <p:cNvSpPr/>
            <p:nvPr/>
          </p:nvSpPr>
          <p:spPr>
            <a:xfrm>
              <a:off x="1463939" y="4005781"/>
              <a:ext cx="33860" cy="33520"/>
            </a:xfrm>
            <a:custGeom>
              <a:avLst/>
              <a:gdLst>
                <a:gd name="connsiteX0" fmla="*/ 43691 w 43691"/>
                <a:gd name="connsiteY0" fmla="*/ 20317 h 43252"/>
                <a:gd name="connsiteX1" fmla="*/ 24334 w 43691"/>
                <a:gd name="connsiteY1" fmla="*/ 43113 h 43252"/>
                <a:gd name="connsiteX2" fmla="*/ 73 w 43691"/>
                <a:gd name="connsiteY2" fmla="*/ 20317 h 43252"/>
                <a:gd name="connsiteX3" fmla="*/ 19239 w 43691"/>
                <a:gd name="connsiteY3" fmla="*/ 4 h 43252"/>
                <a:gd name="connsiteX4" fmla="*/ 43691 w 43691"/>
                <a:gd name="connsiteY4" fmla="*/ 20317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91" h="43252">
                  <a:moveTo>
                    <a:pt x="43691" y="20317"/>
                  </a:moveTo>
                  <a:cubicBezTo>
                    <a:pt x="42991" y="33179"/>
                    <a:pt x="36496" y="41967"/>
                    <a:pt x="24334" y="43113"/>
                  </a:cubicBezTo>
                  <a:cubicBezTo>
                    <a:pt x="9051" y="44514"/>
                    <a:pt x="1028" y="35281"/>
                    <a:pt x="73" y="20317"/>
                  </a:cubicBezTo>
                  <a:cubicBezTo>
                    <a:pt x="-755" y="7008"/>
                    <a:pt x="5485" y="-187"/>
                    <a:pt x="19239" y="4"/>
                  </a:cubicBezTo>
                  <a:cubicBezTo>
                    <a:pt x="33057" y="67"/>
                    <a:pt x="40826" y="7327"/>
                    <a:pt x="43691" y="20317"/>
                  </a:cubicBezTo>
                  <a:close/>
                </a:path>
              </a:pathLst>
            </a:custGeom>
            <a:solidFill>
              <a:srgbClr val="F4FEF4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007EDAE-03EE-4DB9-9E33-865C58175609}"/>
                </a:ext>
              </a:extLst>
            </p:cNvPr>
            <p:cNvSpPr/>
            <p:nvPr/>
          </p:nvSpPr>
          <p:spPr>
            <a:xfrm>
              <a:off x="2030127" y="2160483"/>
              <a:ext cx="31319" cy="42686"/>
            </a:xfrm>
            <a:custGeom>
              <a:avLst/>
              <a:gdLst>
                <a:gd name="connsiteX0" fmla="*/ 31908 w 40412"/>
                <a:gd name="connsiteY0" fmla="*/ 55056 h 55079"/>
                <a:gd name="connsiteX1" fmla="*/ 70 w 40412"/>
                <a:gd name="connsiteY1" fmla="*/ 26210 h 55079"/>
                <a:gd name="connsiteX2" fmla="*/ 37384 w 40412"/>
                <a:gd name="connsiteY2" fmla="*/ 549 h 55079"/>
                <a:gd name="connsiteX3" fmla="*/ 31908 w 40412"/>
                <a:gd name="connsiteY3" fmla="*/ 55056 h 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12" h="55079">
                  <a:moveTo>
                    <a:pt x="31908" y="55056"/>
                  </a:moveTo>
                  <a:cubicBezTo>
                    <a:pt x="11977" y="55629"/>
                    <a:pt x="-1076" y="45759"/>
                    <a:pt x="70" y="26210"/>
                  </a:cubicBezTo>
                  <a:cubicBezTo>
                    <a:pt x="1343" y="4751"/>
                    <a:pt x="17135" y="-2126"/>
                    <a:pt x="37384" y="549"/>
                  </a:cubicBezTo>
                  <a:cubicBezTo>
                    <a:pt x="41842" y="19333"/>
                    <a:pt x="42415" y="37736"/>
                    <a:pt x="31908" y="55056"/>
                  </a:cubicBezTo>
                  <a:close/>
                </a:path>
              </a:pathLst>
            </a:custGeom>
            <a:solidFill>
              <a:srgbClr val="FBFAFA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CF88355-95B2-485B-9044-34C645539356}"/>
                </a:ext>
              </a:extLst>
            </p:cNvPr>
            <p:cNvSpPr/>
            <p:nvPr/>
          </p:nvSpPr>
          <p:spPr>
            <a:xfrm>
              <a:off x="1947606" y="2673006"/>
              <a:ext cx="178708" cy="153252"/>
            </a:xfrm>
            <a:custGeom>
              <a:avLst/>
              <a:gdLst>
                <a:gd name="connsiteX0" fmla="*/ 33194 w 230592"/>
                <a:gd name="connsiteY0" fmla="*/ 25471 h 197746"/>
                <a:gd name="connsiteX1" fmla="*/ 145 w 230592"/>
                <a:gd name="connsiteY1" fmla="*/ 106086 h 197746"/>
                <a:gd name="connsiteX2" fmla="*/ 135077 w 230592"/>
                <a:gd name="connsiteY2" fmla="*/ 197398 h 197746"/>
                <a:gd name="connsiteX3" fmla="*/ 141444 w 230592"/>
                <a:gd name="connsiteY3" fmla="*/ 95515 h 197746"/>
                <a:gd name="connsiteX4" fmla="*/ 230592 w 230592"/>
                <a:gd name="connsiteY4" fmla="*/ 159192 h 197746"/>
                <a:gd name="connsiteX5" fmla="*/ 198754 w 230592"/>
                <a:gd name="connsiteY5" fmla="*/ 31838 h 197746"/>
                <a:gd name="connsiteX6" fmla="*/ 128709 w 230592"/>
                <a:gd name="connsiteY6" fmla="*/ 0 h 197746"/>
                <a:gd name="connsiteX7" fmla="*/ 118139 w 230592"/>
                <a:gd name="connsiteY7" fmla="*/ 37060 h 197746"/>
                <a:gd name="connsiteX8" fmla="*/ 108524 w 230592"/>
                <a:gd name="connsiteY8" fmla="*/ 42090 h 197746"/>
                <a:gd name="connsiteX9" fmla="*/ 50196 w 230592"/>
                <a:gd name="connsiteY9" fmla="*/ 21523 h 197746"/>
                <a:gd name="connsiteX10" fmla="*/ 33194 w 230592"/>
                <a:gd name="connsiteY10" fmla="*/ 25471 h 19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592" h="197746">
                  <a:moveTo>
                    <a:pt x="33194" y="25471"/>
                  </a:moveTo>
                  <a:cubicBezTo>
                    <a:pt x="18293" y="41326"/>
                    <a:pt x="5240" y="91249"/>
                    <a:pt x="145" y="106086"/>
                  </a:cubicBezTo>
                  <a:cubicBezTo>
                    <a:pt x="-5012" y="120986"/>
                    <a:pt x="128709" y="203766"/>
                    <a:pt x="135077" y="197398"/>
                  </a:cubicBezTo>
                  <a:cubicBezTo>
                    <a:pt x="141444" y="191031"/>
                    <a:pt x="141444" y="95515"/>
                    <a:pt x="141444" y="95515"/>
                  </a:cubicBezTo>
                  <a:lnTo>
                    <a:pt x="230592" y="159192"/>
                  </a:lnTo>
                  <a:lnTo>
                    <a:pt x="198754" y="31838"/>
                  </a:lnTo>
                  <a:cubicBezTo>
                    <a:pt x="198754" y="31838"/>
                    <a:pt x="166915" y="25471"/>
                    <a:pt x="128709" y="0"/>
                  </a:cubicBezTo>
                  <a:cubicBezTo>
                    <a:pt x="115974" y="12735"/>
                    <a:pt x="118139" y="37060"/>
                    <a:pt x="118139" y="37060"/>
                  </a:cubicBezTo>
                  <a:cubicBezTo>
                    <a:pt x="116993" y="41199"/>
                    <a:pt x="112599" y="43491"/>
                    <a:pt x="108524" y="42090"/>
                  </a:cubicBezTo>
                  <a:cubicBezTo>
                    <a:pt x="92031" y="36487"/>
                    <a:pt x="53507" y="23433"/>
                    <a:pt x="50196" y="21523"/>
                  </a:cubicBezTo>
                  <a:cubicBezTo>
                    <a:pt x="45929" y="19103"/>
                    <a:pt x="36187" y="22287"/>
                    <a:pt x="33194" y="25471"/>
                  </a:cubicBezTo>
                  <a:close/>
                </a:path>
              </a:pathLst>
            </a:custGeom>
            <a:solidFill>
              <a:srgbClr val="E8EDEB"/>
            </a:solidFill>
            <a:ln w="63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FDB9B2E-BCC3-45A0-ABB4-CB23DD9EBEBF}"/>
              </a:ext>
            </a:extLst>
          </p:cNvPr>
          <p:cNvSpPr txBox="1"/>
          <p:nvPr/>
        </p:nvSpPr>
        <p:spPr>
          <a:xfrm>
            <a:off x="6302309" y="2283895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604B6E-E201-4EF8-9592-47A7B6C0BBA8}"/>
              </a:ext>
            </a:extLst>
          </p:cNvPr>
          <p:cNvSpPr txBox="1"/>
          <p:nvPr/>
        </p:nvSpPr>
        <p:spPr>
          <a:xfrm>
            <a:off x="8076321" y="4009588"/>
            <a:ext cx="154435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9C95FF-1A9A-4F03-8306-E26F0B5EEE55}"/>
              </a:ext>
            </a:extLst>
          </p:cNvPr>
          <p:cNvSpPr txBox="1"/>
          <p:nvPr/>
        </p:nvSpPr>
        <p:spPr>
          <a:xfrm>
            <a:off x="6382447" y="2932954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203B03-A8E8-42DE-B0DD-F5997EBBA471}"/>
              </a:ext>
            </a:extLst>
          </p:cNvPr>
          <p:cNvSpPr txBox="1"/>
          <p:nvPr/>
        </p:nvSpPr>
        <p:spPr>
          <a:xfrm>
            <a:off x="6382447" y="4009588"/>
            <a:ext cx="154435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en-US" altLang="ko-KR" sz="1400" b="1" dirty="0">
              <a:solidFill>
                <a:schemeClr val="bg1"/>
              </a:solidFill>
              <a:ea typeface="Adobe Song Std L" panose="02020300000000000000" pitchFamily="18" charset="-128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B92506-B7B5-4AAD-860C-354E7B47617F}"/>
              </a:ext>
            </a:extLst>
          </p:cNvPr>
          <p:cNvSpPr txBox="1"/>
          <p:nvPr/>
        </p:nvSpPr>
        <p:spPr>
          <a:xfrm>
            <a:off x="9770195" y="4009588"/>
            <a:ext cx="154435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4" name="Oval 86">
            <a:extLst>
              <a:ext uri="{FF2B5EF4-FFF2-40B4-BE49-F238E27FC236}">
                <a16:creationId xmlns:a16="http://schemas.microsoft.com/office/drawing/2014/main" id="{0ED27E78-28BA-4E9F-9252-C227691A1EC5}"/>
              </a:ext>
            </a:extLst>
          </p:cNvPr>
          <p:cNvSpPr/>
          <p:nvPr/>
        </p:nvSpPr>
        <p:spPr>
          <a:xfrm>
            <a:off x="6458274" y="4767305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8A1EC6-3426-4B77-B73D-4E70CA7FDE31}"/>
              </a:ext>
            </a:extLst>
          </p:cNvPr>
          <p:cNvSpPr txBox="1"/>
          <p:nvPr/>
        </p:nvSpPr>
        <p:spPr>
          <a:xfrm>
            <a:off x="7213182" y="473217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88">
            <a:extLst>
              <a:ext uri="{FF2B5EF4-FFF2-40B4-BE49-F238E27FC236}">
                <a16:creationId xmlns:a16="http://schemas.microsoft.com/office/drawing/2014/main" id="{51E04C3A-8F41-4489-816A-17F58D908B0D}"/>
              </a:ext>
            </a:extLst>
          </p:cNvPr>
          <p:cNvSpPr/>
          <p:nvPr/>
        </p:nvSpPr>
        <p:spPr>
          <a:xfrm>
            <a:off x="6458378" y="5774066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0823DD-16DF-457F-9114-8889F3462296}"/>
              </a:ext>
            </a:extLst>
          </p:cNvPr>
          <p:cNvSpPr txBox="1"/>
          <p:nvPr/>
        </p:nvSpPr>
        <p:spPr>
          <a:xfrm>
            <a:off x="7213182" y="5738935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ounded Rectangle 10">
            <a:extLst>
              <a:ext uri="{FF2B5EF4-FFF2-40B4-BE49-F238E27FC236}">
                <a16:creationId xmlns:a16="http://schemas.microsoft.com/office/drawing/2014/main" id="{338B16E7-50CE-4421-BE40-ECE738047986}"/>
              </a:ext>
            </a:extLst>
          </p:cNvPr>
          <p:cNvSpPr/>
          <p:nvPr/>
        </p:nvSpPr>
        <p:spPr>
          <a:xfrm>
            <a:off x="6638038" y="591096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CD0F6AB4-3889-4E07-9DC9-E65AA7D068AC}"/>
              </a:ext>
            </a:extLst>
          </p:cNvPr>
          <p:cNvSpPr/>
          <p:nvPr/>
        </p:nvSpPr>
        <p:spPr>
          <a:xfrm>
            <a:off x="6541045" y="492783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B43DD9-B1F6-4DC4-8E44-4FC7480CEC13}"/>
              </a:ext>
            </a:extLst>
          </p:cNvPr>
          <p:cNvSpPr txBox="1"/>
          <p:nvPr/>
        </p:nvSpPr>
        <p:spPr>
          <a:xfrm>
            <a:off x="6382447" y="1479495"/>
            <a:ext cx="5209517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Professional 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27ACC4-921D-4AC7-88C7-D651D2DDD676}"/>
              </a:ext>
            </a:extLst>
          </p:cNvPr>
          <p:cNvSpPr txBox="1">
            <a:spLocks/>
          </p:cNvSpPr>
          <p:nvPr/>
        </p:nvSpPr>
        <p:spPr>
          <a:xfrm>
            <a:off x="660181" y="473017"/>
            <a:ext cx="4188044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1B8CF-B5F2-4DA6-8E68-4A775A515AF9}"/>
              </a:ext>
            </a:extLst>
          </p:cNvPr>
          <p:cNvSpPr txBox="1"/>
          <p:nvPr/>
        </p:nvSpPr>
        <p:spPr>
          <a:xfrm>
            <a:off x="660180" y="1745383"/>
            <a:ext cx="450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1FF84-7843-4893-BD73-81AE5E321CA2}"/>
              </a:ext>
            </a:extLst>
          </p:cNvPr>
          <p:cNvSpPr txBox="1"/>
          <p:nvPr/>
        </p:nvSpPr>
        <p:spPr>
          <a:xfrm>
            <a:off x="743768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0C9FA-62E8-422F-903F-5B4886270EDD}"/>
              </a:ext>
            </a:extLst>
          </p:cNvPr>
          <p:cNvSpPr txBox="1"/>
          <p:nvPr/>
        </p:nvSpPr>
        <p:spPr>
          <a:xfrm>
            <a:off x="2923590" y="3140062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D1636-EE6F-44D2-A0B8-D1245E0AD025}"/>
              </a:ext>
            </a:extLst>
          </p:cNvPr>
          <p:cNvSpPr txBox="1"/>
          <p:nvPr/>
        </p:nvSpPr>
        <p:spPr>
          <a:xfrm>
            <a:off x="743768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2D4BD-22CC-41EB-9AF3-C730761597EB}"/>
              </a:ext>
            </a:extLst>
          </p:cNvPr>
          <p:cNvSpPr txBox="1"/>
          <p:nvPr/>
        </p:nvSpPr>
        <p:spPr>
          <a:xfrm>
            <a:off x="2923590" y="4778914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A8C2D2F-935B-4056-9EB4-A481DC334C28}"/>
              </a:ext>
            </a:extLst>
          </p:cNvPr>
          <p:cNvSpPr txBox="1">
            <a:spLocks/>
          </p:cNvSpPr>
          <p:nvPr/>
        </p:nvSpPr>
        <p:spPr>
          <a:xfrm>
            <a:off x="1847850" y="5910079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5D6268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D911BB2-6813-408F-BBB9-8386BE7DC9EE}"/>
              </a:ext>
            </a:extLst>
          </p:cNvPr>
          <p:cNvSpPr/>
          <p:nvPr/>
        </p:nvSpPr>
        <p:spPr>
          <a:xfrm>
            <a:off x="3775368" y="4271227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7CB7E67A-B390-427D-A366-A3C697CE01A4}"/>
              </a:ext>
            </a:extLst>
          </p:cNvPr>
          <p:cNvSpPr/>
          <p:nvPr/>
        </p:nvSpPr>
        <p:spPr>
          <a:xfrm>
            <a:off x="1588813" y="2636482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240D669-3397-413A-BB21-79265FF8642C}"/>
              </a:ext>
            </a:extLst>
          </p:cNvPr>
          <p:cNvSpPr/>
          <p:nvPr/>
        </p:nvSpPr>
        <p:spPr>
          <a:xfrm>
            <a:off x="3754808" y="2563839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BF99566-6980-449F-B372-1FAA37A88664}"/>
              </a:ext>
            </a:extLst>
          </p:cNvPr>
          <p:cNvSpPr/>
          <p:nvPr/>
        </p:nvSpPr>
        <p:spPr>
          <a:xfrm>
            <a:off x="1631782" y="430422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E15D4775-947B-4DE3-9888-1F97894DB5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8E3FD167-3924-469D-BAA1-634FDE769271}"/>
              </a:ext>
            </a:extLst>
          </p:cNvPr>
          <p:cNvGrpSpPr/>
          <p:nvPr/>
        </p:nvGrpSpPr>
        <p:grpSpPr>
          <a:xfrm>
            <a:off x="1269740" y="1941087"/>
            <a:ext cx="4364186" cy="3890226"/>
            <a:chOff x="4069695" y="506062"/>
            <a:chExt cx="6858000" cy="6113206"/>
          </a:xfrm>
        </p:grpSpPr>
        <p:sp>
          <p:nvSpPr>
            <p:cNvPr id="44" name="Freeform: Shape 24">
              <a:extLst>
                <a:ext uri="{FF2B5EF4-FFF2-40B4-BE49-F238E27FC236}">
                  <a16:creationId xmlns:a16="http://schemas.microsoft.com/office/drawing/2014/main" id="{33361A9D-9E19-46EC-ACC8-95C66B6D2FDB}"/>
                </a:ext>
              </a:extLst>
            </p:cNvPr>
            <p:cNvSpPr/>
            <p:nvPr/>
          </p:nvSpPr>
          <p:spPr>
            <a:xfrm>
              <a:off x="6903713" y="506062"/>
              <a:ext cx="1189964" cy="1060731"/>
            </a:xfrm>
            <a:custGeom>
              <a:avLst/>
              <a:gdLst>
                <a:gd name="connsiteX0" fmla="*/ 594982 w 1189964"/>
                <a:gd name="connsiteY0" fmla="*/ 0 h 1060731"/>
                <a:gd name="connsiteX1" fmla="*/ 1189964 w 1189964"/>
                <a:gd name="connsiteY1" fmla="*/ 1060731 h 1060731"/>
                <a:gd name="connsiteX2" fmla="*/ 0 w 1189964"/>
                <a:gd name="connsiteY2" fmla="*/ 1060731 h 1060731"/>
                <a:gd name="connsiteX3" fmla="*/ 594982 w 1189964"/>
                <a:gd name="connsiteY3" fmla="*/ 0 h 106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9964" h="1060731">
                  <a:moveTo>
                    <a:pt x="594982" y="0"/>
                  </a:moveTo>
                  <a:lnTo>
                    <a:pt x="1189964" y="1060731"/>
                  </a:lnTo>
                  <a:lnTo>
                    <a:pt x="0" y="1060731"/>
                  </a:lnTo>
                  <a:lnTo>
                    <a:pt x="5949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21">
              <a:extLst>
                <a:ext uri="{FF2B5EF4-FFF2-40B4-BE49-F238E27FC236}">
                  <a16:creationId xmlns:a16="http://schemas.microsoft.com/office/drawing/2014/main" id="{3AC86A39-D949-4787-8077-082A86E6FE2B}"/>
                </a:ext>
              </a:extLst>
            </p:cNvPr>
            <p:cNvSpPr/>
            <p:nvPr/>
          </p:nvSpPr>
          <p:spPr>
            <a:xfrm>
              <a:off x="6193598" y="1755329"/>
              <a:ext cx="2610194" cy="1077454"/>
            </a:xfrm>
            <a:custGeom>
              <a:avLst/>
              <a:gdLst>
                <a:gd name="connsiteX0" fmla="*/ 604362 w 2610194"/>
                <a:gd name="connsiteY0" fmla="*/ 0 h 1077454"/>
                <a:gd name="connsiteX1" fmla="*/ 2005832 w 2610194"/>
                <a:gd name="connsiteY1" fmla="*/ 0 h 1077454"/>
                <a:gd name="connsiteX2" fmla="*/ 2610194 w 2610194"/>
                <a:gd name="connsiteY2" fmla="*/ 1077454 h 1077454"/>
                <a:gd name="connsiteX3" fmla="*/ 0 w 2610194"/>
                <a:gd name="connsiteY3" fmla="*/ 1077454 h 1077454"/>
                <a:gd name="connsiteX4" fmla="*/ 604362 w 2610194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194" h="1077454">
                  <a:moveTo>
                    <a:pt x="604362" y="0"/>
                  </a:moveTo>
                  <a:lnTo>
                    <a:pt x="2005832" y="0"/>
                  </a:lnTo>
                  <a:lnTo>
                    <a:pt x="2610194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18">
              <a:extLst>
                <a:ext uri="{FF2B5EF4-FFF2-40B4-BE49-F238E27FC236}">
                  <a16:creationId xmlns:a16="http://schemas.microsoft.com/office/drawing/2014/main" id="{93E18F3D-FE9D-4928-8BD3-33F007BDD298}"/>
                </a:ext>
              </a:extLst>
            </p:cNvPr>
            <p:cNvSpPr/>
            <p:nvPr/>
          </p:nvSpPr>
          <p:spPr>
            <a:xfrm>
              <a:off x="5483482" y="3021320"/>
              <a:ext cx="4030426" cy="1077454"/>
            </a:xfrm>
            <a:custGeom>
              <a:avLst/>
              <a:gdLst>
                <a:gd name="connsiteX0" fmla="*/ 604362 w 4030426"/>
                <a:gd name="connsiteY0" fmla="*/ 0 h 1077454"/>
                <a:gd name="connsiteX1" fmla="*/ 3426064 w 4030426"/>
                <a:gd name="connsiteY1" fmla="*/ 0 h 1077454"/>
                <a:gd name="connsiteX2" fmla="*/ 4030426 w 4030426"/>
                <a:gd name="connsiteY2" fmla="*/ 1077454 h 1077454"/>
                <a:gd name="connsiteX3" fmla="*/ 0 w 4030426"/>
                <a:gd name="connsiteY3" fmla="*/ 1077454 h 1077454"/>
                <a:gd name="connsiteX4" fmla="*/ 604362 w 4030426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426" h="1077454">
                  <a:moveTo>
                    <a:pt x="604362" y="0"/>
                  </a:moveTo>
                  <a:lnTo>
                    <a:pt x="3426064" y="0"/>
                  </a:lnTo>
                  <a:lnTo>
                    <a:pt x="4030426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15">
              <a:extLst>
                <a:ext uri="{FF2B5EF4-FFF2-40B4-BE49-F238E27FC236}">
                  <a16:creationId xmlns:a16="http://schemas.microsoft.com/office/drawing/2014/main" id="{A84738AF-9BA3-49F3-B0DA-3B9E9FDBC324}"/>
                </a:ext>
              </a:extLst>
            </p:cNvPr>
            <p:cNvSpPr/>
            <p:nvPr/>
          </p:nvSpPr>
          <p:spPr>
            <a:xfrm>
              <a:off x="4773366" y="4287311"/>
              <a:ext cx="5450658" cy="1077454"/>
            </a:xfrm>
            <a:custGeom>
              <a:avLst/>
              <a:gdLst>
                <a:gd name="connsiteX0" fmla="*/ 604362 w 5450658"/>
                <a:gd name="connsiteY0" fmla="*/ 0 h 1077454"/>
                <a:gd name="connsiteX1" fmla="*/ 4846296 w 5450658"/>
                <a:gd name="connsiteY1" fmla="*/ 0 h 1077454"/>
                <a:gd name="connsiteX2" fmla="*/ 5450658 w 5450658"/>
                <a:gd name="connsiteY2" fmla="*/ 1077454 h 1077454"/>
                <a:gd name="connsiteX3" fmla="*/ 0 w 5450658"/>
                <a:gd name="connsiteY3" fmla="*/ 1077454 h 1077454"/>
                <a:gd name="connsiteX4" fmla="*/ 604362 w 5450658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58" h="1077454">
                  <a:moveTo>
                    <a:pt x="604362" y="0"/>
                  </a:moveTo>
                  <a:lnTo>
                    <a:pt x="4846296" y="0"/>
                  </a:lnTo>
                  <a:lnTo>
                    <a:pt x="5450658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12">
              <a:extLst>
                <a:ext uri="{FF2B5EF4-FFF2-40B4-BE49-F238E27FC236}">
                  <a16:creationId xmlns:a16="http://schemas.microsoft.com/office/drawing/2014/main" id="{CBE427C7-DA07-4887-A774-74C1A219D81E}"/>
                </a:ext>
              </a:extLst>
            </p:cNvPr>
            <p:cNvSpPr/>
            <p:nvPr/>
          </p:nvSpPr>
          <p:spPr>
            <a:xfrm>
              <a:off x="4069695" y="5553303"/>
              <a:ext cx="6858000" cy="1065965"/>
            </a:xfrm>
            <a:custGeom>
              <a:avLst/>
              <a:gdLst>
                <a:gd name="connsiteX0" fmla="*/ 597918 w 6858000"/>
                <a:gd name="connsiteY0" fmla="*/ 0 h 1065965"/>
                <a:gd name="connsiteX1" fmla="*/ 6260082 w 6858000"/>
                <a:gd name="connsiteY1" fmla="*/ 0 h 1065965"/>
                <a:gd name="connsiteX2" fmla="*/ 6858000 w 6858000"/>
                <a:gd name="connsiteY2" fmla="*/ 1065965 h 1065965"/>
                <a:gd name="connsiteX3" fmla="*/ 0 w 6858000"/>
                <a:gd name="connsiteY3" fmla="*/ 1065965 h 1065965"/>
                <a:gd name="connsiteX4" fmla="*/ 597918 w 6858000"/>
                <a:gd name="connsiteY4" fmla="*/ 0 h 106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065965">
                  <a:moveTo>
                    <a:pt x="597918" y="0"/>
                  </a:moveTo>
                  <a:lnTo>
                    <a:pt x="6260082" y="0"/>
                  </a:lnTo>
                  <a:lnTo>
                    <a:pt x="6858000" y="1065965"/>
                  </a:lnTo>
                  <a:lnTo>
                    <a:pt x="0" y="1065965"/>
                  </a:lnTo>
                  <a:lnTo>
                    <a:pt x="5979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Parallelogram 29">
              <a:extLst>
                <a:ext uri="{FF2B5EF4-FFF2-40B4-BE49-F238E27FC236}">
                  <a16:creationId xmlns:a16="http://schemas.microsoft.com/office/drawing/2014/main" id="{F66FE649-9293-4015-A61F-28AD2706A52A}"/>
                </a:ext>
              </a:extLst>
            </p:cNvPr>
            <p:cNvSpPr/>
            <p:nvPr/>
          </p:nvSpPr>
          <p:spPr>
            <a:xfrm flipH="1">
              <a:off x="6903709" y="1566792"/>
              <a:ext cx="1298523" cy="188537"/>
            </a:xfrm>
            <a:prstGeom prst="parallelogram">
              <a:avLst>
                <a:gd name="adj" fmla="val 13178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30">
              <a:extLst>
                <a:ext uri="{FF2B5EF4-FFF2-40B4-BE49-F238E27FC236}">
                  <a16:creationId xmlns:a16="http://schemas.microsoft.com/office/drawing/2014/main" id="{561AD846-0D74-4E81-9E50-061131739B9C}"/>
                </a:ext>
              </a:extLst>
            </p:cNvPr>
            <p:cNvSpPr/>
            <p:nvPr/>
          </p:nvSpPr>
          <p:spPr>
            <a:xfrm flipH="1">
              <a:off x="6200171" y="2832782"/>
              <a:ext cx="2707810" cy="188537"/>
            </a:xfrm>
            <a:prstGeom prst="parallelogram">
              <a:avLst>
                <a:gd name="adj" fmla="val 13178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31">
              <a:extLst>
                <a:ext uri="{FF2B5EF4-FFF2-40B4-BE49-F238E27FC236}">
                  <a16:creationId xmlns:a16="http://schemas.microsoft.com/office/drawing/2014/main" id="{34109B73-71E0-4148-9A43-512B45F7979D}"/>
                </a:ext>
              </a:extLst>
            </p:cNvPr>
            <p:cNvSpPr/>
            <p:nvPr/>
          </p:nvSpPr>
          <p:spPr>
            <a:xfrm flipH="1">
              <a:off x="5496633" y="4098772"/>
              <a:ext cx="4128706" cy="188537"/>
            </a:xfrm>
            <a:prstGeom prst="parallelogram">
              <a:avLst>
                <a:gd name="adj" fmla="val 13178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32">
              <a:extLst>
                <a:ext uri="{FF2B5EF4-FFF2-40B4-BE49-F238E27FC236}">
                  <a16:creationId xmlns:a16="http://schemas.microsoft.com/office/drawing/2014/main" id="{17ABE835-CE62-449C-BC99-63A67DD4986C}"/>
                </a:ext>
              </a:extLst>
            </p:cNvPr>
            <p:cNvSpPr/>
            <p:nvPr/>
          </p:nvSpPr>
          <p:spPr>
            <a:xfrm flipH="1">
              <a:off x="4793095" y="5364762"/>
              <a:ext cx="5537286" cy="188537"/>
            </a:xfrm>
            <a:prstGeom prst="parallelogram">
              <a:avLst>
                <a:gd name="adj" fmla="val 13178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9EFA634-8BD1-4491-A196-AA730482970B}"/>
              </a:ext>
            </a:extLst>
          </p:cNvPr>
          <p:cNvSpPr txBox="1"/>
          <p:nvPr/>
        </p:nvSpPr>
        <p:spPr>
          <a:xfrm>
            <a:off x="2994552" y="2894236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DE0516-0455-4F56-8D79-19A74BD6FEC6}"/>
              </a:ext>
            </a:extLst>
          </p:cNvPr>
          <p:cNvSpPr txBox="1"/>
          <p:nvPr/>
        </p:nvSpPr>
        <p:spPr>
          <a:xfrm>
            <a:off x="2994552" y="3691078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125D47-4313-48BA-A5FE-D5828602D5E1}"/>
              </a:ext>
            </a:extLst>
          </p:cNvPr>
          <p:cNvSpPr txBox="1"/>
          <p:nvPr/>
        </p:nvSpPr>
        <p:spPr>
          <a:xfrm>
            <a:off x="2994552" y="4487920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92FFD1-A9A1-4C53-820B-2A269E0F5E57}"/>
              </a:ext>
            </a:extLst>
          </p:cNvPr>
          <p:cNvSpPr txBox="1"/>
          <p:nvPr/>
        </p:nvSpPr>
        <p:spPr>
          <a:xfrm>
            <a:off x="2994552" y="5284763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7" name="Group 94">
            <a:extLst>
              <a:ext uri="{FF2B5EF4-FFF2-40B4-BE49-F238E27FC236}">
                <a16:creationId xmlns:a16="http://schemas.microsoft.com/office/drawing/2014/main" id="{8C2806B2-AA69-4B17-AFAD-ED43F41D818D}"/>
              </a:ext>
            </a:extLst>
          </p:cNvPr>
          <p:cNvGrpSpPr/>
          <p:nvPr/>
        </p:nvGrpSpPr>
        <p:grpSpPr>
          <a:xfrm>
            <a:off x="6550655" y="2756241"/>
            <a:ext cx="5207237" cy="1182551"/>
            <a:chOff x="6550655" y="2676838"/>
            <a:chExt cx="5207237" cy="1182551"/>
          </a:xfrm>
        </p:grpSpPr>
        <p:sp>
          <p:nvSpPr>
            <p:cNvPr id="58" name="Rectangle: Rounded Corners 42">
              <a:extLst>
                <a:ext uri="{FF2B5EF4-FFF2-40B4-BE49-F238E27FC236}">
                  <a16:creationId xmlns:a16="http://schemas.microsoft.com/office/drawing/2014/main" id="{3D184489-A4D7-406C-8B0F-7EF9C2895A97}"/>
                </a:ext>
              </a:extLst>
            </p:cNvPr>
            <p:cNvSpPr/>
            <p:nvPr/>
          </p:nvSpPr>
          <p:spPr>
            <a:xfrm>
              <a:off x="6558075" y="2773030"/>
              <a:ext cx="468790" cy="4687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F02391-E113-4865-860C-6B51280DBA5F}"/>
                </a:ext>
              </a:extLst>
            </p:cNvPr>
            <p:cNvSpPr txBox="1"/>
            <p:nvPr/>
          </p:nvSpPr>
          <p:spPr>
            <a:xfrm>
              <a:off x="6550655" y="2868925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30DAEE4-E0F0-4867-AD0E-FE05CC5247DA}"/>
                </a:ext>
              </a:extLst>
            </p:cNvPr>
            <p:cNvSpPr txBox="1"/>
            <p:nvPr/>
          </p:nvSpPr>
          <p:spPr>
            <a:xfrm>
              <a:off x="7283150" y="2676838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3"/>
                  </a:solidFill>
                  <a:cs typeface="Arial" pitchFamily="34" charset="0"/>
                </a:rPr>
                <a:t>STEP 2</a:t>
              </a:r>
              <a:endParaRPr lang="ko-KR" altLang="en-US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61" name="Group 85">
              <a:extLst>
                <a:ext uri="{FF2B5EF4-FFF2-40B4-BE49-F238E27FC236}">
                  <a16:creationId xmlns:a16="http://schemas.microsoft.com/office/drawing/2014/main" id="{7CCDD2FE-690A-4E77-8758-4F527667965F}"/>
                </a:ext>
              </a:extLst>
            </p:cNvPr>
            <p:cNvGrpSpPr/>
            <p:nvPr/>
          </p:nvGrpSpPr>
          <p:grpSpPr>
            <a:xfrm>
              <a:off x="7283150" y="3086687"/>
              <a:ext cx="4474742" cy="772702"/>
              <a:chOff x="7395559" y="3484390"/>
              <a:chExt cx="4474742" cy="772702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CEFB64D-F7D2-4336-9650-F42688E749C2}"/>
                  </a:ext>
                </a:extLst>
              </p:cNvPr>
              <p:cNvSpPr txBox="1"/>
              <p:nvPr/>
            </p:nvSpPr>
            <p:spPr>
              <a:xfrm>
                <a:off x="7395559" y="3484390"/>
                <a:ext cx="447474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67770CC-62FF-4CBD-BD21-37FF0BE07DD0}"/>
                  </a:ext>
                </a:extLst>
              </p:cNvPr>
              <p:cNvSpPr txBox="1"/>
              <p:nvPr/>
            </p:nvSpPr>
            <p:spPr>
              <a:xfrm>
                <a:off x="8201860" y="3795427"/>
                <a:ext cx="36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64" name="Group 95">
            <a:extLst>
              <a:ext uri="{FF2B5EF4-FFF2-40B4-BE49-F238E27FC236}">
                <a16:creationId xmlns:a16="http://schemas.microsoft.com/office/drawing/2014/main" id="{9BE4C20D-F62C-47C2-AA01-80611A513D8B}"/>
              </a:ext>
            </a:extLst>
          </p:cNvPr>
          <p:cNvGrpSpPr/>
          <p:nvPr/>
        </p:nvGrpSpPr>
        <p:grpSpPr>
          <a:xfrm>
            <a:off x="6550655" y="3954605"/>
            <a:ext cx="5207237" cy="1182551"/>
            <a:chOff x="6550655" y="3795799"/>
            <a:chExt cx="5207237" cy="1182551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6B6660B9-6064-4920-8794-B33EBC548B90}"/>
                </a:ext>
              </a:extLst>
            </p:cNvPr>
            <p:cNvSpPr/>
            <p:nvPr/>
          </p:nvSpPr>
          <p:spPr>
            <a:xfrm>
              <a:off x="6558075" y="3891991"/>
              <a:ext cx="468790" cy="4687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402761E-188C-4998-9D68-7647F4BD5B87}"/>
                </a:ext>
              </a:extLst>
            </p:cNvPr>
            <p:cNvSpPr txBox="1"/>
            <p:nvPr/>
          </p:nvSpPr>
          <p:spPr>
            <a:xfrm>
              <a:off x="6550655" y="3987886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24993AC-D86D-42D8-82A2-1A85A1DA0C91}"/>
                </a:ext>
              </a:extLst>
            </p:cNvPr>
            <p:cNvSpPr txBox="1"/>
            <p:nvPr/>
          </p:nvSpPr>
          <p:spPr>
            <a:xfrm>
              <a:off x="7283150" y="3795799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2"/>
                  </a:solidFill>
                  <a:cs typeface="Arial" pitchFamily="34" charset="0"/>
                </a:rPr>
                <a:t>STEP 3</a:t>
              </a:r>
              <a:endParaRPr lang="ko-KR" altLang="en-US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68" name="Group 86">
              <a:extLst>
                <a:ext uri="{FF2B5EF4-FFF2-40B4-BE49-F238E27FC236}">
                  <a16:creationId xmlns:a16="http://schemas.microsoft.com/office/drawing/2014/main" id="{A019FD3C-99ED-4DF2-870A-D8AFB64588F8}"/>
                </a:ext>
              </a:extLst>
            </p:cNvPr>
            <p:cNvGrpSpPr/>
            <p:nvPr/>
          </p:nvGrpSpPr>
          <p:grpSpPr>
            <a:xfrm>
              <a:off x="7283150" y="4208544"/>
              <a:ext cx="4474742" cy="769806"/>
              <a:chOff x="7395559" y="4690402"/>
              <a:chExt cx="4474742" cy="769806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06A64F-3062-4A97-80D3-D9CCF1AD2157}"/>
                  </a:ext>
                </a:extLst>
              </p:cNvPr>
              <p:cNvSpPr txBox="1"/>
              <p:nvPr/>
            </p:nvSpPr>
            <p:spPr>
              <a:xfrm>
                <a:off x="7395559" y="4690402"/>
                <a:ext cx="447474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Portfolio Presentation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885E49-30B8-4467-ADA2-2B48E7464063}"/>
                  </a:ext>
                </a:extLst>
              </p:cNvPr>
              <p:cNvSpPr txBox="1"/>
              <p:nvPr/>
            </p:nvSpPr>
            <p:spPr>
              <a:xfrm>
                <a:off x="8201860" y="4998543"/>
                <a:ext cx="36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71" name="Group 92">
            <a:extLst>
              <a:ext uri="{FF2B5EF4-FFF2-40B4-BE49-F238E27FC236}">
                <a16:creationId xmlns:a16="http://schemas.microsoft.com/office/drawing/2014/main" id="{B9906973-D637-47DE-9E11-1B715B548C1D}"/>
              </a:ext>
            </a:extLst>
          </p:cNvPr>
          <p:cNvGrpSpPr/>
          <p:nvPr/>
        </p:nvGrpSpPr>
        <p:grpSpPr>
          <a:xfrm>
            <a:off x="6558075" y="5152968"/>
            <a:ext cx="5207237" cy="1187934"/>
            <a:chOff x="6550655" y="4914760"/>
            <a:chExt cx="5207237" cy="1187934"/>
          </a:xfrm>
        </p:grpSpPr>
        <p:sp>
          <p:nvSpPr>
            <p:cNvPr id="72" name="Rectangle: Rounded Corners 44">
              <a:extLst>
                <a:ext uri="{FF2B5EF4-FFF2-40B4-BE49-F238E27FC236}">
                  <a16:creationId xmlns:a16="http://schemas.microsoft.com/office/drawing/2014/main" id="{184612E7-D35E-4EAF-9188-A791A851B59A}"/>
                </a:ext>
              </a:extLst>
            </p:cNvPr>
            <p:cNvSpPr/>
            <p:nvPr/>
          </p:nvSpPr>
          <p:spPr>
            <a:xfrm>
              <a:off x="6560862" y="5010952"/>
              <a:ext cx="468790" cy="4687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1435362-DE76-4016-B81F-2E7BA03793B7}"/>
                </a:ext>
              </a:extLst>
            </p:cNvPr>
            <p:cNvSpPr txBox="1"/>
            <p:nvPr/>
          </p:nvSpPr>
          <p:spPr>
            <a:xfrm>
              <a:off x="6550655" y="510684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C2221EB-D8B0-4FEE-A574-472833441486}"/>
                </a:ext>
              </a:extLst>
            </p:cNvPr>
            <p:cNvSpPr txBox="1"/>
            <p:nvPr/>
          </p:nvSpPr>
          <p:spPr>
            <a:xfrm>
              <a:off x="7283150" y="4914760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1"/>
                  </a:solidFill>
                  <a:cs typeface="Arial" pitchFamily="34" charset="0"/>
                </a:rPr>
                <a:t>STEP 4</a:t>
              </a:r>
              <a:endParaRPr lang="ko-KR" altLang="en-US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75" name="Group 87">
              <a:extLst>
                <a:ext uri="{FF2B5EF4-FFF2-40B4-BE49-F238E27FC236}">
                  <a16:creationId xmlns:a16="http://schemas.microsoft.com/office/drawing/2014/main" id="{43AEDC0D-7EAF-4603-9BFA-7FC806C2247E}"/>
                </a:ext>
              </a:extLst>
            </p:cNvPr>
            <p:cNvGrpSpPr/>
            <p:nvPr/>
          </p:nvGrpSpPr>
          <p:grpSpPr>
            <a:xfrm>
              <a:off x="7283150" y="5327097"/>
              <a:ext cx="4474742" cy="775597"/>
              <a:chOff x="7395559" y="5896116"/>
              <a:chExt cx="4474742" cy="775597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2B243A-9560-43D5-9F8E-7547EC8B6DBD}"/>
                  </a:ext>
                </a:extLst>
              </p:cNvPr>
              <p:cNvSpPr txBox="1"/>
              <p:nvPr/>
            </p:nvSpPr>
            <p:spPr>
              <a:xfrm>
                <a:off x="7395559" y="5896116"/>
                <a:ext cx="447474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96E7986-E00B-4A07-81EC-B23A462A2F47}"/>
                  </a:ext>
                </a:extLst>
              </p:cNvPr>
              <p:cNvSpPr txBox="1"/>
              <p:nvPr/>
            </p:nvSpPr>
            <p:spPr>
              <a:xfrm>
                <a:off x="8201860" y="6210048"/>
                <a:ext cx="36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78" name="Group 93">
            <a:extLst>
              <a:ext uri="{FF2B5EF4-FFF2-40B4-BE49-F238E27FC236}">
                <a16:creationId xmlns:a16="http://schemas.microsoft.com/office/drawing/2014/main" id="{2CE5B371-B9C2-42A1-9760-5C78906B2BE3}"/>
              </a:ext>
            </a:extLst>
          </p:cNvPr>
          <p:cNvGrpSpPr/>
          <p:nvPr/>
        </p:nvGrpSpPr>
        <p:grpSpPr>
          <a:xfrm>
            <a:off x="6550655" y="1552071"/>
            <a:ext cx="5207237" cy="1188357"/>
            <a:chOff x="6550655" y="1552071"/>
            <a:chExt cx="5207237" cy="1188357"/>
          </a:xfrm>
        </p:grpSpPr>
        <p:sp>
          <p:nvSpPr>
            <p:cNvPr id="79" name="Rectangle: Rounded Corners 41">
              <a:extLst>
                <a:ext uri="{FF2B5EF4-FFF2-40B4-BE49-F238E27FC236}">
                  <a16:creationId xmlns:a16="http://schemas.microsoft.com/office/drawing/2014/main" id="{F868BDBF-4E2C-420E-B7EB-5C69B2A55C96}"/>
                </a:ext>
              </a:extLst>
            </p:cNvPr>
            <p:cNvSpPr/>
            <p:nvPr/>
          </p:nvSpPr>
          <p:spPr>
            <a:xfrm>
              <a:off x="6556828" y="1648263"/>
              <a:ext cx="468790" cy="4687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2F8216C-C39B-4224-9ECD-F13D2A8412BA}"/>
                </a:ext>
              </a:extLst>
            </p:cNvPr>
            <p:cNvSpPr txBox="1"/>
            <p:nvPr/>
          </p:nvSpPr>
          <p:spPr>
            <a:xfrm>
              <a:off x="6550655" y="1744158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A8627D9-177F-4E02-B6B3-788921C2F15C}"/>
                </a:ext>
              </a:extLst>
            </p:cNvPr>
            <p:cNvSpPr txBox="1"/>
            <p:nvPr/>
          </p:nvSpPr>
          <p:spPr>
            <a:xfrm>
              <a:off x="7283150" y="1552071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4"/>
                  </a:solidFill>
                  <a:cs typeface="Arial" pitchFamily="34" charset="0"/>
                </a:rPr>
                <a:t>STEP 1</a:t>
              </a:r>
              <a:endParaRPr lang="ko-KR" altLang="en-US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82" name="Group 84">
              <a:extLst>
                <a:ext uri="{FF2B5EF4-FFF2-40B4-BE49-F238E27FC236}">
                  <a16:creationId xmlns:a16="http://schemas.microsoft.com/office/drawing/2014/main" id="{4713B4FB-761A-4C9A-9157-86A8E13A17D4}"/>
                </a:ext>
              </a:extLst>
            </p:cNvPr>
            <p:cNvGrpSpPr/>
            <p:nvPr/>
          </p:nvGrpSpPr>
          <p:grpSpPr>
            <a:xfrm>
              <a:off x="7283150" y="1964831"/>
              <a:ext cx="4474742" cy="775597"/>
              <a:chOff x="7395559" y="2278378"/>
              <a:chExt cx="4474742" cy="775597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10D1760-C28A-4DAF-8AB6-B5CF51E268DE}"/>
                  </a:ext>
                </a:extLst>
              </p:cNvPr>
              <p:cNvSpPr txBox="1"/>
              <p:nvPr/>
            </p:nvSpPr>
            <p:spPr>
              <a:xfrm>
                <a:off x="7395559" y="2278378"/>
                <a:ext cx="4474742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6D5427C-3F0D-4494-9CF7-AE7898B44BEA}"/>
                  </a:ext>
                </a:extLst>
              </p:cNvPr>
              <p:cNvSpPr txBox="1"/>
              <p:nvPr/>
            </p:nvSpPr>
            <p:spPr>
              <a:xfrm>
                <a:off x="8201860" y="2592310"/>
                <a:ext cx="3661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C8E9"/>
      </a:accent1>
      <a:accent2>
        <a:srgbClr val="B0D66C"/>
      </a:accent2>
      <a:accent3>
        <a:srgbClr val="FBE034"/>
      </a:accent3>
      <a:accent4>
        <a:srgbClr val="FF870F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C8E9"/>
      </a:accent1>
      <a:accent2>
        <a:srgbClr val="B0D66C"/>
      </a:accent2>
      <a:accent3>
        <a:srgbClr val="FBE034"/>
      </a:accent3>
      <a:accent4>
        <a:srgbClr val="FF870F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C8E9"/>
      </a:accent1>
      <a:accent2>
        <a:srgbClr val="B0D66C"/>
      </a:accent2>
      <a:accent3>
        <a:srgbClr val="FBE034"/>
      </a:accent3>
      <a:accent4>
        <a:srgbClr val="FF870F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4433</Words>
  <Application>Microsoft Office PowerPoint</Application>
  <PresentationFormat>와이드스크린</PresentationFormat>
  <Paragraphs>601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77</cp:revision>
  <dcterms:created xsi:type="dcterms:W3CDTF">2020-01-20T05:08:25Z</dcterms:created>
  <dcterms:modified xsi:type="dcterms:W3CDTF">2025-11-06T13:00:04Z</dcterms:modified>
</cp:coreProperties>
</file>